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  <p:sldMasterId id="2147483651" r:id="rId3"/>
    <p:sldMasterId id="2147483652" r:id="rId4"/>
    <p:sldMasterId id="2147483709" r:id="rId5"/>
  </p:sldMasterIdLst>
  <p:notesMasterIdLst>
    <p:notesMasterId r:id="rId25"/>
  </p:notesMasterIdLst>
  <p:sldIdLst>
    <p:sldId id="256" r:id="rId6"/>
    <p:sldId id="308" r:id="rId7"/>
    <p:sldId id="281" r:id="rId8"/>
    <p:sldId id="276" r:id="rId9"/>
    <p:sldId id="265" r:id="rId10"/>
    <p:sldId id="283" r:id="rId11"/>
    <p:sldId id="266" r:id="rId12"/>
    <p:sldId id="312" r:id="rId13"/>
    <p:sldId id="286" r:id="rId14"/>
    <p:sldId id="267" r:id="rId15"/>
    <p:sldId id="268" r:id="rId16"/>
    <p:sldId id="307" r:id="rId17"/>
    <p:sldId id="278" r:id="rId18"/>
    <p:sldId id="305" r:id="rId19"/>
    <p:sldId id="280" r:id="rId20"/>
    <p:sldId id="303" r:id="rId21"/>
    <p:sldId id="311" r:id="rId22"/>
    <p:sldId id="272" r:id="rId23"/>
    <p:sldId id="310" r:id="rId24"/>
  </p:sldIdLst>
  <p:sldSz cx="9144000" cy="6858000" type="screen4x3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S Gothic" pitchFamily="49" charset="-128"/>
        <a:cs typeface="Arial" charset="0"/>
      </a:defRPr>
    </a:lvl1pPr>
    <a:lvl2pPr marL="742950" indent="-28575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S Gothic" pitchFamily="49" charset="-128"/>
        <a:cs typeface="Arial" charset="0"/>
      </a:defRPr>
    </a:lvl2pPr>
    <a:lvl3pPr marL="1143000" indent="-2286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S Gothic" pitchFamily="49" charset="-128"/>
        <a:cs typeface="Arial" charset="0"/>
      </a:defRPr>
    </a:lvl3pPr>
    <a:lvl4pPr marL="1600200" indent="-2286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S Gothic" pitchFamily="49" charset="-128"/>
        <a:cs typeface="Arial" charset="0"/>
      </a:defRPr>
    </a:lvl4pPr>
    <a:lvl5pPr marL="2057400" indent="-2286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S Gothic" pitchFamily="49" charset="-128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MS Gothic" pitchFamily="49" charset="-128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MS Gothic" pitchFamily="49" charset="-128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MS Gothic" pitchFamily="49" charset="-128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MS Gothic" pitchFamily="49" charset="-128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0000"/>
    <a:srgbClr val="003399"/>
    <a:srgbClr val="800080"/>
    <a:srgbClr val="990099"/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561" autoAdjust="0"/>
  </p:normalViewPr>
  <p:slideViewPr>
    <p:cSldViewPr>
      <p:cViewPr>
        <p:scale>
          <a:sx n="75" d="100"/>
          <a:sy n="75" d="100"/>
        </p:scale>
        <p:origin x="-1016" y="26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ru-RU" altLang="ru-RU">
              <a:latin typeface="Arial" panose="020B0604020202020204" pitchFamily="34" charset="0"/>
              <a:cs typeface="+mn-cs"/>
            </a:endParaRPr>
          </a:p>
        </p:txBody>
      </p:sp>
      <p:sp>
        <p:nvSpPr>
          <p:cNvPr id="18435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ru-RU" altLang="ru-RU">
              <a:latin typeface="Arial" panose="020B0604020202020204" pitchFamily="34" charset="0"/>
              <a:cs typeface="+mn-cs"/>
            </a:endParaRPr>
          </a:p>
        </p:txBody>
      </p:sp>
      <p:sp>
        <p:nvSpPr>
          <p:cNvPr id="18436" name="AutoShape 3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ru-RU" altLang="ru-RU">
              <a:latin typeface="Arial" panose="020B0604020202020204" pitchFamily="34" charset="0"/>
              <a:cs typeface="+mn-cs"/>
            </a:endParaRPr>
          </a:p>
        </p:txBody>
      </p:sp>
      <p:sp>
        <p:nvSpPr>
          <p:cNvPr id="18437" name="AutoShape 4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ru-RU" altLang="ru-RU">
              <a:latin typeface="Arial" panose="020B0604020202020204" pitchFamily="34" charset="0"/>
              <a:cs typeface="+mn-cs"/>
            </a:endParaRPr>
          </a:p>
        </p:txBody>
      </p:sp>
      <p:sp>
        <p:nvSpPr>
          <p:cNvPr id="18438" name="AutoShape 5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ru-RU" altLang="ru-RU">
              <a:latin typeface="Arial" panose="020B0604020202020204" pitchFamily="34" charset="0"/>
              <a:cs typeface="+mn-cs"/>
            </a:endParaRPr>
          </a:p>
        </p:txBody>
      </p:sp>
      <p:sp>
        <p:nvSpPr>
          <p:cNvPr id="18439" name="AutoShape 6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ru-RU" altLang="ru-RU">
              <a:latin typeface="Arial" panose="020B0604020202020204" pitchFamily="34" charset="0"/>
              <a:cs typeface="+mn-cs"/>
            </a:endParaRPr>
          </a:p>
        </p:txBody>
      </p:sp>
      <p:sp>
        <p:nvSpPr>
          <p:cNvPr id="18440" name="AutoShape 7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ru-RU" altLang="ru-RU">
              <a:latin typeface="Arial" panose="020B0604020202020204" pitchFamily="34" charset="0"/>
              <a:cs typeface="+mn-cs"/>
            </a:endParaRPr>
          </a:p>
        </p:txBody>
      </p:sp>
      <p:sp>
        <p:nvSpPr>
          <p:cNvPr id="63497" name="Rectangle 8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55700" y="933450"/>
            <a:ext cx="4341813" cy="335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6153" name="Rectangle 9"/>
          <p:cNvSpPr>
            <a:spLocks noGrp="1" noChangeArrowheads="1"/>
          </p:cNvSpPr>
          <p:nvPr>
            <p:ph type="body"/>
          </p:nvPr>
        </p:nvSpPr>
        <p:spPr bwMode="auto">
          <a:xfrm>
            <a:off x="1031875" y="4624388"/>
            <a:ext cx="4595813" cy="37226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noProof="0" smtClean="0"/>
          </a:p>
        </p:txBody>
      </p:sp>
    </p:spTree>
    <p:extLst>
      <p:ext uri="{BB962C8B-B14F-4D97-AF65-F5344CB8AC3E}">
        <p14:creationId xmlns:p14="http://schemas.microsoft.com/office/powerpoint/2010/main" xmlns="" val="5722807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 Box 1"/>
          <p:cNvSpPr txBox="1">
            <a:spLocks noChangeArrowheads="1"/>
          </p:cNvSpPr>
          <p:nvPr/>
        </p:nvSpPr>
        <p:spPr bwMode="auto">
          <a:xfrm>
            <a:off x="1143000" y="677863"/>
            <a:ext cx="4572000" cy="34448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65539" name="Rectangle 2"/>
          <p:cNvSpPr>
            <a:spLocks noGrp="1" noChangeArrowheads="1"/>
          </p:cNvSpPr>
          <p:nvPr>
            <p:ph type="body"/>
          </p:nvPr>
        </p:nvSpPr>
        <p:spPr>
          <a:xfrm>
            <a:off x="1031875" y="4624388"/>
            <a:ext cx="4597400" cy="3724275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111618" name="Заметки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lIns="91440" tIns="45720" rIns="91440" bIns="45720"/>
          <a:lstStyle/>
          <a:p>
            <a:pPr defTabSz="914400"/>
            <a:endParaRPr lang="ru-RU" smtClean="0">
              <a:latin typeface="Times New Roman" pitchFamily="18" charset="0"/>
            </a:endParaRPr>
          </a:p>
        </p:txBody>
      </p:sp>
      <p:sp>
        <p:nvSpPr>
          <p:cNvPr id="111619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defTabSz="914400"/>
            <a:fld id="{B8F7C8B2-6DA8-41C6-B732-8416C356820A}" type="slidenum">
              <a:rPr lang="ru-RU" sz="1200">
                <a:solidFill>
                  <a:schemeClr val="tx1"/>
                </a:solidFill>
              </a:rPr>
              <a:pPr algn="r" defTabSz="914400"/>
              <a:t>17</a:t>
            </a:fld>
            <a:endParaRPr lang="ru-RU" sz="120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92200" y="933450"/>
            <a:ext cx="4476750" cy="3359150"/>
          </a:xfrm>
          <a:solidFill>
            <a:srgbClr val="FFFFFF"/>
          </a:solidFill>
          <a:ln>
            <a:solidFill>
              <a:srgbClr val="000000"/>
            </a:solidFill>
          </a:ln>
        </p:spPr>
      </p:sp>
      <p:sp>
        <p:nvSpPr>
          <p:cNvPr id="11673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31875" y="4624388"/>
            <a:ext cx="4597400" cy="3724275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92200" y="933450"/>
            <a:ext cx="4476750" cy="3359150"/>
          </a:xfrm>
          <a:solidFill>
            <a:srgbClr val="FFFFFF"/>
          </a:solidFill>
          <a:ln>
            <a:solidFill>
              <a:srgbClr val="000000"/>
            </a:solidFill>
          </a:ln>
        </p:spPr>
      </p:sp>
      <p:sp>
        <p:nvSpPr>
          <p:cNvPr id="11673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31875" y="4624388"/>
            <a:ext cx="4597400" cy="3724275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 Box 1"/>
          <p:cNvSpPr txBox="1">
            <a:spLocks noChangeArrowheads="1"/>
          </p:cNvSpPr>
          <p:nvPr/>
        </p:nvSpPr>
        <p:spPr bwMode="auto">
          <a:xfrm>
            <a:off x="1143000" y="677863"/>
            <a:ext cx="4572000" cy="34448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65539" name="Rectangle 2"/>
          <p:cNvSpPr>
            <a:spLocks noGrp="1" noChangeArrowheads="1"/>
          </p:cNvSpPr>
          <p:nvPr>
            <p:ph type="body"/>
          </p:nvPr>
        </p:nvSpPr>
        <p:spPr>
          <a:xfrm>
            <a:off x="1031875" y="4624388"/>
            <a:ext cx="4597400" cy="3724275"/>
          </a:xfrm>
          <a:noFill/>
        </p:spPr>
        <p:txBody>
          <a:bodyPr wrap="none" anchor="ctr"/>
          <a:lstStyle/>
          <a:p>
            <a:endParaRPr lang="ru-RU" altLang="ru-RU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92200" y="933450"/>
            <a:ext cx="4478338" cy="3360738"/>
          </a:xfrm>
          <a:solidFill>
            <a:srgbClr val="FFFFFF"/>
          </a:solidFill>
          <a:ln>
            <a:solidFill>
              <a:srgbClr val="000000"/>
            </a:solidFill>
          </a:ln>
        </p:spPr>
      </p:sp>
      <p:sp>
        <p:nvSpPr>
          <p:cNvPr id="7885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31875" y="4624388"/>
            <a:ext cx="4597400" cy="3724275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92200" y="933450"/>
            <a:ext cx="4478338" cy="3360738"/>
          </a:xfrm>
          <a:solidFill>
            <a:srgbClr val="FFFFFF"/>
          </a:solidFill>
          <a:ln>
            <a:solidFill>
              <a:srgbClr val="000000"/>
            </a:solidFill>
          </a:ln>
        </p:spPr>
      </p:sp>
      <p:sp>
        <p:nvSpPr>
          <p:cNvPr id="8499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31875" y="4624388"/>
            <a:ext cx="4597400" cy="3724275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92200" y="933450"/>
            <a:ext cx="4478338" cy="3360738"/>
          </a:xfrm>
          <a:solidFill>
            <a:srgbClr val="FFFFFF"/>
          </a:solidFill>
          <a:ln>
            <a:solidFill>
              <a:srgbClr val="000000"/>
            </a:solidFill>
          </a:ln>
        </p:spPr>
      </p:sp>
      <p:sp>
        <p:nvSpPr>
          <p:cNvPr id="8704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31875" y="4624388"/>
            <a:ext cx="4597400" cy="3724275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92200" y="933450"/>
            <a:ext cx="4478338" cy="3360738"/>
          </a:xfrm>
          <a:solidFill>
            <a:srgbClr val="FFFFFF"/>
          </a:solidFill>
          <a:ln>
            <a:solidFill>
              <a:srgbClr val="000000"/>
            </a:solidFill>
          </a:ln>
        </p:spPr>
      </p:sp>
      <p:sp>
        <p:nvSpPr>
          <p:cNvPr id="9318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31875" y="4624388"/>
            <a:ext cx="4597400" cy="3724275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92200" y="933450"/>
            <a:ext cx="4476750" cy="3359150"/>
          </a:xfrm>
          <a:solidFill>
            <a:srgbClr val="FFFFFF"/>
          </a:solidFill>
          <a:ln>
            <a:solidFill>
              <a:srgbClr val="000000"/>
            </a:solidFill>
          </a:ln>
        </p:spPr>
      </p:sp>
      <p:sp>
        <p:nvSpPr>
          <p:cNvPr id="9523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31875" y="4624388"/>
            <a:ext cx="4597400" cy="3724275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92200" y="933450"/>
            <a:ext cx="4476750" cy="3359150"/>
          </a:xfrm>
          <a:solidFill>
            <a:srgbClr val="FFFFFF"/>
          </a:solidFill>
          <a:ln>
            <a:solidFill>
              <a:srgbClr val="000000"/>
            </a:solidFill>
          </a:ln>
        </p:spPr>
      </p:sp>
      <p:sp>
        <p:nvSpPr>
          <p:cNvPr id="9830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31875" y="4624388"/>
            <a:ext cx="4597400" cy="3724275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111618" name="Заметки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lIns="91440" tIns="45720" rIns="91440" bIns="45720"/>
          <a:lstStyle/>
          <a:p>
            <a:pPr defTabSz="914400"/>
            <a:endParaRPr lang="ru-RU" dirty="0" smtClean="0">
              <a:latin typeface="Times New Roman" pitchFamily="18" charset="0"/>
            </a:endParaRPr>
          </a:p>
        </p:txBody>
      </p:sp>
      <p:sp>
        <p:nvSpPr>
          <p:cNvPr id="111619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defTabSz="914400"/>
            <a:fld id="{B8F7C8B2-6DA8-41C6-B732-8416C356820A}" type="slidenum">
              <a:rPr lang="ru-RU" sz="1200">
                <a:solidFill>
                  <a:schemeClr val="tx1"/>
                </a:solidFill>
              </a:rPr>
              <a:pPr algn="r" defTabSz="914400"/>
              <a:t>16</a:t>
            </a:fld>
            <a:endParaRPr lang="ru-RU" sz="120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5C14F4-36BF-417F-8E31-A265BDBCAF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B1134D-0BCB-48D5-8027-DB162E0496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96063" y="128588"/>
            <a:ext cx="2044700" cy="5973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5986463" cy="5973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00E7C6-89DD-498E-BDC8-214173F4BB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1513" y="1906588"/>
            <a:ext cx="3817937" cy="45069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1850" y="1906588"/>
            <a:ext cx="3819525" cy="45069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6BDEBA-C7C6-4C4F-B41A-95EA8F8ECA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139700"/>
            <a:ext cx="194627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71513" y="139700"/>
            <a:ext cx="569118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1513" y="1906588"/>
            <a:ext cx="3819525" cy="4508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3438" y="1906588"/>
            <a:ext cx="3819525" cy="4508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FEE5AD-061E-4F44-9344-3F19172547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139700"/>
            <a:ext cx="1947863" cy="62753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71513" y="139700"/>
            <a:ext cx="5691187" cy="62753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1513" y="1906588"/>
            <a:ext cx="3819525" cy="4508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3438" y="1906588"/>
            <a:ext cx="3819525" cy="4508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14788" cy="4502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4388" y="1600200"/>
            <a:ext cx="4016375" cy="4502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7B7AE2-DEC5-4DE6-B012-7A7A37DCCD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139700"/>
            <a:ext cx="1947863" cy="62753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71513" y="139700"/>
            <a:ext cx="5691187" cy="62753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>
                <a:gd name="T0" fmla="*/ 2147483646 w 2706"/>
                <a:gd name="T1" fmla="*/ 0 h 640"/>
                <a:gd name="T2" fmla="*/ 2147483646 w 2706"/>
                <a:gd name="T3" fmla="*/ 0 h 640"/>
                <a:gd name="T4" fmla="*/ 2147483646 w 2706"/>
                <a:gd name="T5" fmla="*/ 2147483646 h 640"/>
                <a:gd name="T6" fmla="*/ 2147483646 w 2706"/>
                <a:gd name="T7" fmla="*/ 2147483646 h 640"/>
                <a:gd name="T8" fmla="*/ 2147483646 w 2706"/>
                <a:gd name="T9" fmla="*/ 2147483646 h 640"/>
                <a:gd name="T10" fmla="*/ 2147483646 w 2706"/>
                <a:gd name="T11" fmla="*/ 2147483646 h 640"/>
                <a:gd name="T12" fmla="*/ 2147483646 w 2706"/>
                <a:gd name="T13" fmla="*/ 2147483646 h 640"/>
                <a:gd name="T14" fmla="*/ 2147483646 w 2706"/>
                <a:gd name="T15" fmla="*/ 2147483646 h 640"/>
                <a:gd name="T16" fmla="*/ 2147483646 w 2706"/>
                <a:gd name="T17" fmla="*/ 2147483646 h 640"/>
                <a:gd name="T18" fmla="*/ 2147483646 w 2706"/>
                <a:gd name="T19" fmla="*/ 2147483646 h 640"/>
                <a:gd name="T20" fmla="*/ 2147483646 w 2706"/>
                <a:gd name="T21" fmla="*/ 2147483646 h 640"/>
                <a:gd name="T22" fmla="*/ 2147483646 w 2706"/>
                <a:gd name="T23" fmla="*/ 2147483646 h 640"/>
                <a:gd name="T24" fmla="*/ 2147483646 w 2706"/>
                <a:gd name="T25" fmla="*/ 2147483646 h 640"/>
                <a:gd name="T26" fmla="*/ 2147483646 w 2706"/>
                <a:gd name="T27" fmla="*/ 2147483646 h 640"/>
                <a:gd name="T28" fmla="*/ 2147483646 w 2706"/>
                <a:gd name="T29" fmla="*/ 2147483646 h 640"/>
                <a:gd name="T30" fmla="*/ 2147483646 w 2706"/>
                <a:gd name="T31" fmla="*/ 2147483646 h 640"/>
                <a:gd name="T32" fmla="*/ 2147483646 w 2706"/>
                <a:gd name="T33" fmla="*/ 2147483646 h 640"/>
                <a:gd name="T34" fmla="*/ 2147483646 w 2706"/>
                <a:gd name="T35" fmla="*/ 2147483646 h 640"/>
                <a:gd name="T36" fmla="*/ 0 w 2706"/>
                <a:gd name="T37" fmla="*/ 2147483646 h 640"/>
                <a:gd name="T38" fmla="*/ 0 w 2706"/>
                <a:gd name="T39" fmla="*/ 2147483646 h 640"/>
                <a:gd name="T40" fmla="*/ 2147483646 w 2706"/>
                <a:gd name="T41" fmla="*/ 2147483646 h 640"/>
                <a:gd name="T42" fmla="*/ 2147483646 w 2706"/>
                <a:gd name="T43" fmla="*/ 2147483646 h 640"/>
                <a:gd name="T44" fmla="*/ 2147483646 w 2706"/>
                <a:gd name="T45" fmla="*/ 2147483646 h 640"/>
                <a:gd name="T46" fmla="*/ 2147483646 w 2706"/>
                <a:gd name="T47" fmla="*/ 2147483646 h 640"/>
                <a:gd name="T48" fmla="*/ 2147483646 w 2706"/>
                <a:gd name="T49" fmla="*/ 2147483646 h 640"/>
                <a:gd name="T50" fmla="*/ 2147483646 w 2706"/>
                <a:gd name="T51" fmla="*/ 2147483646 h 640"/>
                <a:gd name="T52" fmla="*/ 2147483646 w 2706"/>
                <a:gd name="T53" fmla="*/ 2147483646 h 640"/>
                <a:gd name="T54" fmla="*/ 2147483646 w 2706"/>
                <a:gd name="T55" fmla="*/ 2147483646 h 640"/>
                <a:gd name="T56" fmla="*/ 2147483646 w 2706"/>
                <a:gd name="T57" fmla="*/ 2147483646 h 640"/>
                <a:gd name="T58" fmla="*/ 2147483646 w 2706"/>
                <a:gd name="T59" fmla="*/ 2147483646 h 640"/>
                <a:gd name="T60" fmla="*/ 2147483646 w 2706"/>
                <a:gd name="T61" fmla="*/ 2147483646 h 640"/>
                <a:gd name="T62" fmla="*/ 2147483646 w 2706"/>
                <a:gd name="T63" fmla="*/ 2147483646 h 640"/>
                <a:gd name="T64" fmla="*/ 2147483646 w 2706"/>
                <a:gd name="T65" fmla="*/ 2147483646 h 640"/>
                <a:gd name="T66" fmla="*/ 2147483646 w 2706"/>
                <a:gd name="T67" fmla="*/ 2147483646 h 640"/>
                <a:gd name="T68" fmla="*/ 2147483646 w 2706"/>
                <a:gd name="T69" fmla="*/ 2147483646 h 640"/>
                <a:gd name="T70" fmla="*/ 2147483646 w 2706"/>
                <a:gd name="T71" fmla="*/ 2147483646 h 640"/>
                <a:gd name="T72" fmla="*/ 2147483646 w 2706"/>
                <a:gd name="T73" fmla="*/ 2147483646 h 640"/>
                <a:gd name="T74" fmla="*/ 2147483646 w 2706"/>
                <a:gd name="T75" fmla="*/ 2147483646 h 640"/>
                <a:gd name="T76" fmla="*/ 2147483646 w 2706"/>
                <a:gd name="T77" fmla="*/ 2147483646 h 640"/>
                <a:gd name="T78" fmla="*/ 2147483646 w 2706"/>
                <a:gd name="T79" fmla="*/ 2147483646 h 640"/>
                <a:gd name="T80" fmla="*/ 2147483646 w 2706"/>
                <a:gd name="T81" fmla="*/ 2147483646 h 640"/>
                <a:gd name="T82" fmla="*/ 2147483646 w 2706"/>
                <a:gd name="T83" fmla="*/ 2147483646 h 640"/>
                <a:gd name="T84" fmla="*/ 2147483646 w 2706"/>
                <a:gd name="T85" fmla="*/ 2147483646 h 640"/>
                <a:gd name="T86" fmla="*/ 2147483646 w 2706"/>
                <a:gd name="T87" fmla="*/ 2147483646 h 640"/>
                <a:gd name="T88" fmla="*/ 2147483646 w 2706"/>
                <a:gd name="T89" fmla="*/ 2147483646 h 640"/>
                <a:gd name="T90" fmla="*/ 2147483646 w 2706"/>
                <a:gd name="T91" fmla="*/ 2147483646 h 640"/>
                <a:gd name="T92" fmla="*/ 2147483646 w 2706"/>
                <a:gd name="T93" fmla="*/ 2147483646 h 640"/>
                <a:gd name="T94" fmla="*/ 2147483646 w 2706"/>
                <a:gd name="T95" fmla="*/ 2147483646 h 640"/>
                <a:gd name="T96" fmla="*/ 2147483646 w 2706"/>
                <a:gd name="T97" fmla="*/ 2147483646 h 640"/>
                <a:gd name="T98" fmla="*/ 2147483646 w 2706"/>
                <a:gd name="T99" fmla="*/ 2147483646 h 640"/>
                <a:gd name="T100" fmla="*/ 2147483646 w 2706"/>
                <a:gd name="T101" fmla="*/ 2147483646 h 640"/>
                <a:gd name="T102" fmla="*/ 2147483646 w 2706"/>
                <a:gd name="T103" fmla="*/ 2147483646 h 640"/>
                <a:gd name="T104" fmla="*/ 2147483646 w 2706"/>
                <a:gd name="T105" fmla="*/ 2147483646 h 640"/>
                <a:gd name="T106" fmla="*/ 2147483646 w 2706"/>
                <a:gd name="T107" fmla="*/ 0 h 640"/>
                <a:gd name="T108" fmla="*/ 2147483646 w 2706"/>
                <a:gd name="T109" fmla="*/ 0 h 640"/>
                <a:gd name="T110" fmla="*/ 2147483646 w 2706"/>
                <a:gd name="T111" fmla="*/ 0 h 640"/>
                <a:gd name="T112" fmla="*/ 2147483646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ru-RU">
                <a:latin typeface="Arial" panose="020B0604020202020204" pitchFamily="34" charset="0"/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>
                <a:gd name="T0" fmla="*/ 2147483646 w 5216"/>
                <a:gd name="T1" fmla="*/ 2147483646 h 762"/>
                <a:gd name="T2" fmla="*/ 2147483646 w 5216"/>
                <a:gd name="T3" fmla="*/ 2147483646 h 762"/>
                <a:gd name="T4" fmla="*/ 2147483646 w 5216"/>
                <a:gd name="T5" fmla="*/ 2147483646 h 762"/>
                <a:gd name="T6" fmla="*/ 2147483646 w 5216"/>
                <a:gd name="T7" fmla="*/ 2147483646 h 762"/>
                <a:gd name="T8" fmla="*/ 2147483646 w 5216"/>
                <a:gd name="T9" fmla="*/ 2147483646 h 762"/>
                <a:gd name="T10" fmla="*/ 2147483646 w 5216"/>
                <a:gd name="T11" fmla="*/ 2147483646 h 762"/>
                <a:gd name="T12" fmla="*/ 2147483646 w 5216"/>
                <a:gd name="T13" fmla="*/ 2147483646 h 762"/>
                <a:gd name="T14" fmla="*/ 2147483646 w 5216"/>
                <a:gd name="T15" fmla="*/ 2147483646 h 762"/>
                <a:gd name="T16" fmla="*/ 2147483646 w 5216"/>
                <a:gd name="T17" fmla="*/ 2147483646 h 762"/>
                <a:gd name="T18" fmla="*/ 2147483646 w 5216"/>
                <a:gd name="T19" fmla="*/ 2147483646 h 762"/>
                <a:gd name="T20" fmla="*/ 2147483646 w 5216"/>
                <a:gd name="T21" fmla="*/ 2147483646 h 762"/>
                <a:gd name="T22" fmla="*/ 2147483646 w 5216"/>
                <a:gd name="T23" fmla="*/ 2147483646 h 762"/>
                <a:gd name="T24" fmla="*/ 2147483646 w 5216"/>
                <a:gd name="T25" fmla="*/ 2147483646 h 762"/>
                <a:gd name="T26" fmla="*/ 2147483646 w 5216"/>
                <a:gd name="T27" fmla="*/ 0 h 762"/>
                <a:gd name="T28" fmla="*/ 2147483646 w 5216"/>
                <a:gd name="T29" fmla="*/ 2147483646 h 762"/>
                <a:gd name="T30" fmla="*/ 2147483646 w 5216"/>
                <a:gd name="T31" fmla="*/ 2147483646 h 762"/>
                <a:gd name="T32" fmla="*/ 0 w 5216"/>
                <a:gd name="T33" fmla="*/ 2147483646 h 762"/>
                <a:gd name="T34" fmla="*/ 2147483646 w 5216"/>
                <a:gd name="T35" fmla="*/ 2147483646 h 762"/>
                <a:gd name="T36" fmla="*/ 2147483646 w 5216"/>
                <a:gd name="T37" fmla="*/ 2147483646 h 762"/>
                <a:gd name="T38" fmla="*/ 2147483646 w 5216"/>
                <a:gd name="T39" fmla="*/ 2147483646 h 762"/>
                <a:gd name="T40" fmla="*/ 2147483646 w 5216"/>
                <a:gd name="T41" fmla="*/ 2147483646 h 762"/>
                <a:gd name="T42" fmla="*/ 2147483646 w 5216"/>
                <a:gd name="T43" fmla="*/ 2147483646 h 762"/>
                <a:gd name="T44" fmla="*/ 2147483646 w 5216"/>
                <a:gd name="T45" fmla="*/ 2147483646 h 762"/>
                <a:gd name="T46" fmla="*/ 2147483646 w 5216"/>
                <a:gd name="T47" fmla="*/ 2147483646 h 762"/>
                <a:gd name="T48" fmla="*/ 2147483646 w 5216"/>
                <a:gd name="T49" fmla="*/ 2147483646 h 762"/>
                <a:gd name="T50" fmla="*/ 2147483646 w 5216"/>
                <a:gd name="T51" fmla="*/ 2147483646 h 762"/>
                <a:gd name="T52" fmla="*/ 2147483646 w 5216"/>
                <a:gd name="T53" fmla="*/ 2147483646 h 762"/>
                <a:gd name="T54" fmla="*/ 2147483646 w 5216"/>
                <a:gd name="T55" fmla="*/ 2147483646 h 762"/>
                <a:gd name="T56" fmla="*/ 2147483646 w 5216"/>
                <a:gd name="T57" fmla="*/ 2147483646 h 762"/>
                <a:gd name="T58" fmla="*/ 2147483646 w 5216"/>
                <a:gd name="T59" fmla="*/ 2147483646 h 762"/>
                <a:gd name="T60" fmla="*/ 2147483646 w 5216"/>
                <a:gd name="T61" fmla="*/ 2147483646 h 762"/>
                <a:gd name="T62" fmla="*/ 2147483646 w 5216"/>
                <a:gd name="T63" fmla="*/ 2147483646 h 762"/>
                <a:gd name="T64" fmla="*/ 2147483646 w 5216"/>
                <a:gd name="T65" fmla="*/ 2147483646 h 762"/>
                <a:gd name="T66" fmla="*/ 2147483646 w 5216"/>
                <a:gd name="T67" fmla="*/ 2147483646 h 762"/>
                <a:gd name="T68" fmla="*/ 2147483646 w 5216"/>
                <a:gd name="T69" fmla="*/ 2147483646 h 762"/>
                <a:gd name="T70" fmla="*/ 2147483646 w 5216"/>
                <a:gd name="T71" fmla="*/ 2147483646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ru-RU">
                <a:latin typeface="Arial" panose="020B0604020202020204" pitchFamily="34" charset="0"/>
                <a:cs typeface="+mn-cs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>
                <a:gd name="T0" fmla="*/ 0 w 5144"/>
                <a:gd name="T1" fmla="*/ 2147483646 h 694"/>
                <a:gd name="T2" fmla="*/ 0 w 5144"/>
                <a:gd name="T3" fmla="*/ 2147483646 h 694"/>
                <a:gd name="T4" fmla="*/ 2147483646 w 5144"/>
                <a:gd name="T5" fmla="*/ 2147483646 h 694"/>
                <a:gd name="T6" fmla="*/ 2147483646 w 5144"/>
                <a:gd name="T7" fmla="*/ 2147483646 h 694"/>
                <a:gd name="T8" fmla="*/ 2147483646 w 5144"/>
                <a:gd name="T9" fmla="*/ 2147483646 h 694"/>
                <a:gd name="T10" fmla="*/ 2147483646 w 5144"/>
                <a:gd name="T11" fmla="*/ 2147483646 h 694"/>
                <a:gd name="T12" fmla="*/ 2147483646 w 5144"/>
                <a:gd name="T13" fmla="*/ 2147483646 h 694"/>
                <a:gd name="T14" fmla="*/ 2147483646 w 5144"/>
                <a:gd name="T15" fmla="*/ 2147483646 h 694"/>
                <a:gd name="T16" fmla="*/ 2147483646 w 5144"/>
                <a:gd name="T17" fmla="*/ 2147483646 h 694"/>
                <a:gd name="T18" fmla="*/ 2147483646 w 5144"/>
                <a:gd name="T19" fmla="*/ 2147483646 h 694"/>
                <a:gd name="T20" fmla="*/ 2147483646 w 5144"/>
                <a:gd name="T21" fmla="*/ 2147483646 h 694"/>
                <a:gd name="T22" fmla="*/ 2147483646 w 5144"/>
                <a:gd name="T23" fmla="*/ 2147483646 h 694"/>
                <a:gd name="T24" fmla="*/ 2147483646 w 5144"/>
                <a:gd name="T25" fmla="*/ 0 h 694"/>
                <a:gd name="T26" fmla="*/ 2147483646 w 5144"/>
                <a:gd name="T27" fmla="*/ 2147483646 h 694"/>
                <a:gd name="T28" fmla="*/ 2147483646 w 5144"/>
                <a:gd name="T29" fmla="*/ 2147483646 h 694"/>
                <a:gd name="T30" fmla="*/ 2147483646 w 5144"/>
                <a:gd name="T31" fmla="*/ 2147483646 h 694"/>
                <a:gd name="T32" fmla="*/ 2147483646 w 5144"/>
                <a:gd name="T33" fmla="*/ 2147483646 h 694"/>
                <a:gd name="T34" fmla="*/ 2147483646 w 5144"/>
                <a:gd name="T35" fmla="*/ 2147483646 h 694"/>
                <a:gd name="T36" fmla="*/ 2147483646 w 5144"/>
                <a:gd name="T37" fmla="*/ 2147483646 h 694"/>
                <a:gd name="T38" fmla="*/ 2147483646 w 5144"/>
                <a:gd name="T39" fmla="*/ 2147483646 h 694"/>
                <a:gd name="T40" fmla="*/ 2147483646 w 5144"/>
                <a:gd name="T41" fmla="*/ 2147483646 h 694"/>
                <a:gd name="T42" fmla="*/ 2147483646 w 5144"/>
                <a:gd name="T43" fmla="*/ 2147483646 h 694"/>
                <a:gd name="T44" fmla="*/ 2147483646 w 5144"/>
                <a:gd name="T45" fmla="*/ 2147483646 h 694"/>
                <a:gd name="T46" fmla="*/ 2147483646 w 5144"/>
                <a:gd name="T47" fmla="*/ 2147483646 h 694"/>
                <a:gd name="T48" fmla="*/ 2147483646 w 5144"/>
                <a:gd name="T49" fmla="*/ 2147483646 h 694"/>
                <a:gd name="T50" fmla="*/ 2147483646 w 5144"/>
                <a:gd name="T51" fmla="*/ 2147483646 h 694"/>
                <a:gd name="T52" fmla="*/ 2147483646 w 5144"/>
                <a:gd name="T53" fmla="*/ 2147483646 h 694"/>
                <a:gd name="T54" fmla="*/ 2147483646 w 5144"/>
                <a:gd name="T55" fmla="*/ 2147483646 h 694"/>
                <a:gd name="T56" fmla="*/ 2147483646 w 5144"/>
                <a:gd name="T57" fmla="*/ 2147483646 h 694"/>
                <a:gd name="T58" fmla="*/ 2147483646 w 5144"/>
                <a:gd name="T59" fmla="*/ 2147483646 h 694"/>
                <a:gd name="T60" fmla="*/ 2147483646 w 5144"/>
                <a:gd name="T61" fmla="*/ 2147483646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ru-RU">
                <a:latin typeface="Arial" panose="020B0604020202020204" pitchFamily="34" charset="0"/>
                <a:cs typeface="+mn-cs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>
                <a:gd name="T0" fmla="*/ 0 w 3112"/>
                <a:gd name="T1" fmla="*/ 2147483646 h 584"/>
                <a:gd name="T2" fmla="*/ 0 w 3112"/>
                <a:gd name="T3" fmla="*/ 2147483646 h 584"/>
                <a:gd name="T4" fmla="*/ 2147483646 w 3112"/>
                <a:gd name="T5" fmla="*/ 2147483646 h 584"/>
                <a:gd name="T6" fmla="*/ 2147483646 w 3112"/>
                <a:gd name="T7" fmla="*/ 2147483646 h 584"/>
                <a:gd name="T8" fmla="*/ 2147483646 w 3112"/>
                <a:gd name="T9" fmla="*/ 2147483646 h 584"/>
                <a:gd name="T10" fmla="*/ 2147483646 w 3112"/>
                <a:gd name="T11" fmla="*/ 2147483646 h 584"/>
                <a:gd name="T12" fmla="*/ 2147483646 w 3112"/>
                <a:gd name="T13" fmla="*/ 2147483646 h 584"/>
                <a:gd name="T14" fmla="*/ 2147483646 w 3112"/>
                <a:gd name="T15" fmla="*/ 2147483646 h 584"/>
                <a:gd name="T16" fmla="*/ 2147483646 w 3112"/>
                <a:gd name="T17" fmla="*/ 2147483646 h 584"/>
                <a:gd name="T18" fmla="*/ 2147483646 w 3112"/>
                <a:gd name="T19" fmla="*/ 2147483646 h 584"/>
                <a:gd name="T20" fmla="*/ 2147483646 w 3112"/>
                <a:gd name="T21" fmla="*/ 2147483646 h 584"/>
                <a:gd name="T22" fmla="*/ 2147483646 w 3112"/>
                <a:gd name="T23" fmla="*/ 2147483646 h 584"/>
                <a:gd name="T24" fmla="*/ 2147483646 w 3112"/>
                <a:gd name="T25" fmla="*/ 2147483646 h 584"/>
                <a:gd name="T26" fmla="*/ 2147483646 w 3112"/>
                <a:gd name="T27" fmla="*/ 2147483646 h 584"/>
                <a:gd name="T28" fmla="*/ 2147483646 w 3112"/>
                <a:gd name="T29" fmla="*/ 2147483646 h 584"/>
                <a:gd name="T30" fmla="*/ 2147483646 w 3112"/>
                <a:gd name="T31" fmla="*/ 2147483646 h 584"/>
                <a:gd name="T32" fmla="*/ 2147483646 w 3112"/>
                <a:gd name="T33" fmla="*/ 2147483646 h 584"/>
                <a:gd name="T34" fmla="*/ 2147483646 w 3112"/>
                <a:gd name="T35" fmla="*/ 2147483646 h 584"/>
                <a:gd name="T36" fmla="*/ 2147483646 w 3112"/>
                <a:gd name="T37" fmla="*/ 2147483646 h 584"/>
                <a:gd name="T38" fmla="*/ 2147483646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ru-RU">
                <a:latin typeface="Arial" panose="020B0604020202020204" pitchFamily="34" charset="0"/>
                <a:cs typeface="+mn-cs"/>
              </a:endParaRPr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6 w 8196"/>
                <a:gd name="T1" fmla="*/ 2147483646 h 1192"/>
                <a:gd name="T2" fmla="*/ 2147483646 w 8196"/>
                <a:gd name="T3" fmla="*/ 2147483646 h 1192"/>
                <a:gd name="T4" fmla="*/ 2147483646 w 8196"/>
                <a:gd name="T5" fmla="*/ 2147483646 h 1192"/>
                <a:gd name="T6" fmla="*/ 2147483646 w 8196"/>
                <a:gd name="T7" fmla="*/ 2147483646 h 1192"/>
                <a:gd name="T8" fmla="*/ 2147483646 w 8196"/>
                <a:gd name="T9" fmla="*/ 2147483646 h 1192"/>
                <a:gd name="T10" fmla="*/ 2147483646 w 8196"/>
                <a:gd name="T11" fmla="*/ 2147483646 h 1192"/>
                <a:gd name="T12" fmla="*/ 2147483646 w 8196"/>
                <a:gd name="T13" fmla="*/ 2147483646 h 1192"/>
                <a:gd name="T14" fmla="*/ 2147483646 w 8196"/>
                <a:gd name="T15" fmla="*/ 2147483646 h 1192"/>
                <a:gd name="T16" fmla="*/ 2147483646 w 8196"/>
                <a:gd name="T17" fmla="*/ 2147483646 h 1192"/>
                <a:gd name="T18" fmla="*/ 2147483646 w 8196"/>
                <a:gd name="T19" fmla="*/ 2147483646 h 1192"/>
                <a:gd name="T20" fmla="*/ 2147483646 w 8196"/>
                <a:gd name="T21" fmla="*/ 2147483646 h 1192"/>
                <a:gd name="T22" fmla="*/ 2147483646 w 8196"/>
                <a:gd name="T23" fmla="*/ 2147483646 h 1192"/>
                <a:gd name="T24" fmla="*/ 2147483646 w 8196"/>
                <a:gd name="T25" fmla="*/ 2147483646 h 1192"/>
                <a:gd name="T26" fmla="*/ 2147483646 w 8196"/>
                <a:gd name="T27" fmla="*/ 2147483646 h 1192"/>
                <a:gd name="T28" fmla="*/ 2147483646 w 8196"/>
                <a:gd name="T29" fmla="*/ 2147483646 h 1192"/>
                <a:gd name="T30" fmla="*/ 2147483646 w 8196"/>
                <a:gd name="T31" fmla="*/ 2147483646 h 1192"/>
                <a:gd name="T32" fmla="*/ 2147483646 w 8196"/>
                <a:gd name="T33" fmla="*/ 2147483646 h 1192"/>
                <a:gd name="T34" fmla="*/ 2147483646 w 8196"/>
                <a:gd name="T35" fmla="*/ 2147483646 h 1192"/>
                <a:gd name="T36" fmla="*/ 2147483646 w 8196"/>
                <a:gd name="T37" fmla="*/ 2147483646 h 1192"/>
                <a:gd name="T38" fmla="*/ 2147483646 w 8196"/>
                <a:gd name="T39" fmla="*/ 2147483646 h 1192"/>
                <a:gd name="T40" fmla="*/ 2147483646 w 8196"/>
                <a:gd name="T41" fmla="*/ 2147483646 h 1192"/>
                <a:gd name="T42" fmla="*/ 2147483646 w 8196"/>
                <a:gd name="T43" fmla="*/ 2147483646 h 1192"/>
                <a:gd name="T44" fmla="*/ 2147483646 w 8196"/>
                <a:gd name="T45" fmla="*/ 0 h 1192"/>
                <a:gd name="T46" fmla="*/ 2147483646 w 8196"/>
                <a:gd name="T47" fmla="*/ 2147483646 h 1192"/>
                <a:gd name="T48" fmla="*/ 2147483646 w 8196"/>
                <a:gd name="T49" fmla="*/ 2147483646 h 1192"/>
                <a:gd name="T50" fmla="*/ 2147483646 w 8196"/>
                <a:gd name="T51" fmla="*/ 2147483646 h 1192"/>
                <a:gd name="T52" fmla="*/ 2147483646 w 8196"/>
                <a:gd name="T53" fmla="*/ 2147483646 h 1192"/>
                <a:gd name="T54" fmla="*/ 2147483646 w 8196"/>
                <a:gd name="T55" fmla="*/ 2147483646 h 1192"/>
                <a:gd name="T56" fmla="*/ 2147483646 w 8196"/>
                <a:gd name="T57" fmla="*/ 2147483646 h 1192"/>
                <a:gd name="T58" fmla="*/ 2147483646 w 8196"/>
                <a:gd name="T59" fmla="*/ 2147483646 h 1192"/>
                <a:gd name="T60" fmla="*/ 2147483646 w 8196"/>
                <a:gd name="T61" fmla="*/ 2147483646 h 1192"/>
                <a:gd name="T62" fmla="*/ 0 w 8196"/>
                <a:gd name="T63" fmla="*/ 2147483646 h 1192"/>
                <a:gd name="T64" fmla="*/ 2147483646 w 8196"/>
                <a:gd name="T65" fmla="*/ 2147483646 h 1192"/>
                <a:gd name="T66" fmla="*/ 2147483646 w 8196"/>
                <a:gd name="T67" fmla="*/ 2147483646 h 1192"/>
                <a:gd name="T68" fmla="*/ 2147483646 w 8196"/>
                <a:gd name="T69" fmla="*/ 2147483646 h 1192"/>
                <a:gd name="T70" fmla="*/ 2147483646 w 8196"/>
                <a:gd name="T71" fmla="*/ 2147483646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ru-RU">
                <a:latin typeface="Arial" panose="020B0604020202020204" pitchFamily="34" charset="0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616A6-7AD9-472A-B793-7C8FB83319D6}" type="datetime1">
              <a:rPr lang="en-US"/>
              <a:pPr>
                <a:defRPr/>
              </a:pPr>
              <a:t>12/29/2022</a:t>
            </a:fld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B308EB-1516-45D6-80ED-B0ECCA23AA6B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EBAF6-8932-46E2-9A57-1D18AC75C83C}" type="datetime1">
              <a:rPr lang="en-US"/>
              <a:pPr>
                <a:defRPr/>
              </a:pPr>
              <a:t>12/29/2022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7A1FD-64DA-4ECC-ACBB-2093520C200F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>
              <a:gd name="T0" fmla="*/ 2147483646 w 2706"/>
              <a:gd name="T1" fmla="*/ 0 h 640"/>
              <a:gd name="T2" fmla="*/ 2147483646 w 2706"/>
              <a:gd name="T3" fmla="*/ 0 h 640"/>
              <a:gd name="T4" fmla="*/ 2147483646 w 2706"/>
              <a:gd name="T5" fmla="*/ 2147483646 h 640"/>
              <a:gd name="T6" fmla="*/ 2147483646 w 2706"/>
              <a:gd name="T7" fmla="*/ 2147483646 h 640"/>
              <a:gd name="T8" fmla="*/ 2147483646 w 2706"/>
              <a:gd name="T9" fmla="*/ 2147483646 h 640"/>
              <a:gd name="T10" fmla="*/ 2147483646 w 2706"/>
              <a:gd name="T11" fmla="*/ 2147483646 h 640"/>
              <a:gd name="T12" fmla="*/ 2147483646 w 2706"/>
              <a:gd name="T13" fmla="*/ 2147483646 h 640"/>
              <a:gd name="T14" fmla="*/ 2147483646 w 2706"/>
              <a:gd name="T15" fmla="*/ 2147483646 h 640"/>
              <a:gd name="T16" fmla="*/ 2147483646 w 2706"/>
              <a:gd name="T17" fmla="*/ 2147483646 h 640"/>
              <a:gd name="T18" fmla="*/ 2147483646 w 2706"/>
              <a:gd name="T19" fmla="*/ 2147483646 h 640"/>
              <a:gd name="T20" fmla="*/ 2147483646 w 2706"/>
              <a:gd name="T21" fmla="*/ 2147483646 h 640"/>
              <a:gd name="T22" fmla="*/ 2147483646 w 2706"/>
              <a:gd name="T23" fmla="*/ 2147483646 h 640"/>
              <a:gd name="T24" fmla="*/ 2147483646 w 2706"/>
              <a:gd name="T25" fmla="*/ 2147483646 h 640"/>
              <a:gd name="T26" fmla="*/ 2147483646 w 2706"/>
              <a:gd name="T27" fmla="*/ 2147483646 h 640"/>
              <a:gd name="T28" fmla="*/ 2147483646 w 2706"/>
              <a:gd name="T29" fmla="*/ 2147483646 h 640"/>
              <a:gd name="T30" fmla="*/ 2147483646 w 2706"/>
              <a:gd name="T31" fmla="*/ 2147483646 h 640"/>
              <a:gd name="T32" fmla="*/ 2147483646 w 2706"/>
              <a:gd name="T33" fmla="*/ 2147483646 h 640"/>
              <a:gd name="T34" fmla="*/ 2147483646 w 2706"/>
              <a:gd name="T35" fmla="*/ 2147483646 h 640"/>
              <a:gd name="T36" fmla="*/ 0 w 2706"/>
              <a:gd name="T37" fmla="*/ 2147483646 h 640"/>
              <a:gd name="T38" fmla="*/ 0 w 2706"/>
              <a:gd name="T39" fmla="*/ 2147483646 h 640"/>
              <a:gd name="T40" fmla="*/ 2147483646 w 2706"/>
              <a:gd name="T41" fmla="*/ 2147483646 h 640"/>
              <a:gd name="T42" fmla="*/ 2147483646 w 2706"/>
              <a:gd name="T43" fmla="*/ 2147483646 h 640"/>
              <a:gd name="T44" fmla="*/ 2147483646 w 2706"/>
              <a:gd name="T45" fmla="*/ 2147483646 h 640"/>
              <a:gd name="T46" fmla="*/ 2147483646 w 2706"/>
              <a:gd name="T47" fmla="*/ 2147483646 h 640"/>
              <a:gd name="T48" fmla="*/ 2147483646 w 2706"/>
              <a:gd name="T49" fmla="*/ 2147483646 h 640"/>
              <a:gd name="T50" fmla="*/ 2147483646 w 2706"/>
              <a:gd name="T51" fmla="*/ 2147483646 h 640"/>
              <a:gd name="T52" fmla="*/ 2147483646 w 2706"/>
              <a:gd name="T53" fmla="*/ 2147483646 h 640"/>
              <a:gd name="T54" fmla="*/ 2147483646 w 2706"/>
              <a:gd name="T55" fmla="*/ 2147483646 h 640"/>
              <a:gd name="T56" fmla="*/ 2147483646 w 2706"/>
              <a:gd name="T57" fmla="*/ 2147483646 h 640"/>
              <a:gd name="T58" fmla="*/ 2147483646 w 2706"/>
              <a:gd name="T59" fmla="*/ 2147483646 h 640"/>
              <a:gd name="T60" fmla="*/ 2147483646 w 2706"/>
              <a:gd name="T61" fmla="*/ 2147483646 h 640"/>
              <a:gd name="T62" fmla="*/ 2147483646 w 2706"/>
              <a:gd name="T63" fmla="*/ 2147483646 h 640"/>
              <a:gd name="T64" fmla="*/ 2147483646 w 2706"/>
              <a:gd name="T65" fmla="*/ 2147483646 h 640"/>
              <a:gd name="T66" fmla="*/ 2147483646 w 2706"/>
              <a:gd name="T67" fmla="*/ 2147483646 h 640"/>
              <a:gd name="T68" fmla="*/ 2147483646 w 2706"/>
              <a:gd name="T69" fmla="*/ 2147483646 h 640"/>
              <a:gd name="T70" fmla="*/ 2147483646 w 2706"/>
              <a:gd name="T71" fmla="*/ 2147483646 h 640"/>
              <a:gd name="T72" fmla="*/ 2147483646 w 2706"/>
              <a:gd name="T73" fmla="*/ 2147483646 h 640"/>
              <a:gd name="T74" fmla="*/ 2147483646 w 2706"/>
              <a:gd name="T75" fmla="*/ 2147483646 h 640"/>
              <a:gd name="T76" fmla="*/ 2147483646 w 2706"/>
              <a:gd name="T77" fmla="*/ 2147483646 h 640"/>
              <a:gd name="T78" fmla="*/ 2147483646 w 2706"/>
              <a:gd name="T79" fmla="*/ 2147483646 h 640"/>
              <a:gd name="T80" fmla="*/ 2147483646 w 2706"/>
              <a:gd name="T81" fmla="*/ 2147483646 h 640"/>
              <a:gd name="T82" fmla="*/ 2147483646 w 2706"/>
              <a:gd name="T83" fmla="*/ 2147483646 h 640"/>
              <a:gd name="T84" fmla="*/ 2147483646 w 2706"/>
              <a:gd name="T85" fmla="*/ 2147483646 h 640"/>
              <a:gd name="T86" fmla="*/ 2147483646 w 2706"/>
              <a:gd name="T87" fmla="*/ 2147483646 h 640"/>
              <a:gd name="T88" fmla="*/ 2147483646 w 2706"/>
              <a:gd name="T89" fmla="*/ 2147483646 h 640"/>
              <a:gd name="T90" fmla="*/ 2147483646 w 2706"/>
              <a:gd name="T91" fmla="*/ 2147483646 h 640"/>
              <a:gd name="T92" fmla="*/ 2147483646 w 2706"/>
              <a:gd name="T93" fmla="*/ 2147483646 h 640"/>
              <a:gd name="T94" fmla="*/ 2147483646 w 2706"/>
              <a:gd name="T95" fmla="*/ 2147483646 h 640"/>
              <a:gd name="T96" fmla="*/ 2147483646 w 2706"/>
              <a:gd name="T97" fmla="*/ 2147483646 h 640"/>
              <a:gd name="T98" fmla="*/ 2147483646 w 2706"/>
              <a:gd name="T99" fmla="*/ 2147483646 h 640"/>
              <a:gd name="T100" fmla="*/ 2147483646 w 2706"/>
              <a:gd name="T101" fmla="*/ 2147483646 h 640"/>
              <a:gd name="T102" fmla="*/ 2147483646 w 2706"/>
              <a:gd name="T103" fmla="*/ 2147483646 h 640"/>
              <a:gd name="T104" fmla="*/ 2147483646 w 2706"/>
              <a:gd name="T105" fmla="*/ 2147483646 h 640"/>
              <a:gd name="T106" fmla="*/ 2147483646 w 2706"/>
              <a:gd name="T107" fmla="*/ 0 h 640"/>
              <a:gd name="T108" fmla="*/ 2147483646 w 2706"/>
              <a:gd name="T109" fmla="*/ 0 h 640"/>
              <a:gd name="T110" fmla="*/ 2147483646 w 2706"/>
              <a:gd name="T111" fmla="*/ 0 h 640"/>
              <a:gd name="T112" fmla="*/ 2147483646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>
            <a:noFill/>
          </a:ln>
          <a:extLst/>
        </p:spPr>
        <p:txBody>
          <a:bodyPr/>
          <a:lstStyle/>
          <a:p>
            <a:pPr eaLnBrk="0" hangingPunct="0">
              <a:defRPr/>
            </a:pPr>
            <a:endParaRPr lang="ru-RU">
              <a:latin typeface="Arial" panose="020B0604020202020204" pitchFamily="34" charset="0"/>
              <a:cs typeface="+mn-cs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>
              <a:gd name="T0" fmla="*/ 2147483646 w 5216"/>
              <a:gd name="T1" fmla="*/ 2147483646 h 762"/>
              <a:gd name="T2" fmla="*/ 2147483646 w 5216"/>
              <a:gd name="T3" fmla="*/ 2147483646 h 762"/>
              <a:gd name="T4" fmla="*/ 2147483646 w 5216"/>
              <a:gd name="T5" fmla="*/ 2147483646 h 762"/>
              <a:gd name="T6" fmla="*/ 2147483646 w 5216"/>
              <a:gd name="T7" fmla="*/ 2147483646 h 762"/>
              <a:gd name="T8" fmla="*/ 2147483646 w 5216"/>
              <a:gd name="T9" fmla="*/ 2147483646 h 762"/>
              <a:gd name="T10" fmla="*/ 2147483646 w 5216"/>
              <a:gd name="T11" fmla="*/ 2147483646 h 762"/>
              <a:gd name="T12" fmla="*/ 2147483646 w 5216"/>
              <a:gd name="T13" fmla="*/ 2147483646 h 762"/>
              <a:gd name="T14" fmla="*/ 2147483646 w 5216"/>
              <a:gd name="T15" fmla="*/ 2147483646 h 762"/>
              <a:gd name="T16" fmla="*/ 2147483646 w 5216"/>
              <a:gd name="T17" fmla="*/ 2147483646 h 762"/>
              <a:gd name="T18" fmla="*/ 2147483646 w 5216"/>
              <a:gd name="T19" fmla="*/ 2147483646 h 762"/>
              <a:gd name="T20" fmla="*/ 2147483646 w 5216"/>
              <a:gd name="T21" fmla="*/ 2147483646 h 762"/>
              <a:gd name="T22" fmla="*/ 2147483646 w 5216"/>
              <a:gd name="T23" fmla="*/ 2147483646 h 762"/>
              <a:gd name="T24" fmla="*/ 2147483646 w 5216"/>
              <a:gd name="T25" fmla="*/ 2147483646 h 762"/>
              <a:gd name="T26" fmla="*/ 2147483646 w 5216"/>
              <a:gd name="T27" fmla="*/ 0 h 762"/>
              <a:gd name="T28" fmla="*/ 2147483646 w 5216"/>
              <a:gd name="T29" fmla="*/ 2147483646 h 762"/>
              <a:gd name="T30" fmla="*/ 2147483646 w 5216"/>
              <a:gd name="T31" fmla="*/ 2147483646 h 762"/>
              <a:gd name="T32" fmla="*/ 0 w 5216"/>
              <a:gd name="T33" fmla="*/ 2147483646 h 762"/>
              <a:gd name="T34" fmla="*/ 2147483646 w 5216"/>
              <a:gd name="T35" fmla="*/ 2147483646 h 762"/>
              <a:gd name="T36" fmla="*/ 2147483646 w 5216"/>
              <a:gd name="T37" fmla="*/ 2147483646 h 762"/>
              <a:gd name="T38" fmla="*/ 2147483646 w 5216"/>
              <a:gd name="T39" fmla="*/ 2147483646 h 762"/>
              <a:gd name="T40" fmla="*/ 2147483646 w 5216"/>
              <a:gd name="T41" fmla="*/ 2147483646 h 762"/>
              <a:gd name="T42" fmla="*/ 2147483646 w 5216"/>
              <a:gd name="T43" fmla="*/ 2147483646 h 762"/>
              <a:gd name="T44" fmla="*/ 2147483646 w 5216"/>
              <a:gd name="T45" fmla="*/ 2147483646 h 762"/>
              <a:gd name="T46" fmla="*/ 2147483646 w 5216"/>
              <a:gd name="T47" fmla="*/ 2147483646 h 762"/>
              <a:gd name="T48" fmla="*/ 2147483646 w 5216"/>
              <a:gd name="T49" fmla="*/ 2147483646 h 762"/>
              <a:gd name="T50" fmla="*/ 2147483646 w 5216"/>
              <a:gd name="T51" fmla="*/ 2147483646 h 762"/>
              <a:gd name="T52" fmla="*/ 2147483646 w 5216"/>
              <a:gd name="T53" fmla="*/ 2147483646 h 762"/>
              <a:gd name="T54" fmla="*/ 2147483646 w 5216"/>
              <a:gd name="T55" fmla="*/ 2147483646 h 762"/>
              <a:gd name="T56" fmla="*/ 2147483646 w 5216"/>
              <a:gd name="T57" fmla="*/ 2147483646 h 762"/>
              <a:gd name="T58" fmla="*/ 2147483646 w 5216"/>
              <a:gd name="T59" fmla="*/ 2147483646 h 762"/>
              <a:gd name="T60" fmla="*/ 2147483646 w 5216"/>
              <a:gd name="T61" fmla="*/ 2147483646 h 762"/>
              <a:gd name="T62" fmla="*/ 2147483646 w 5216"/>
              <a:gd name="T63" fmla="*/ 2147483646 h 762"/>
              <a:gd name="T64" fmla="*/ 2147483646 w 5216"/>
              <a:gd name="T65" fmla="*/ 2147483646 h 762"/>
              <a:gd name="T66" fmla="*/ 2147483646 w 5216"/>
              <a:gd name="T67" fmla="*/ 2147483646 h 762"/>
              <a:gd name="T68" fmla="*/ 2147483646 w 5216"/>
              <a:gd name="T69" fmla="*/ 2147483646 h 762"/>
              <a:gd name="T70" fmla="*/ 2147483646 w 5216"/>
              <a:gd name="T71" fmla="*/ 2147483646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>
            <a:noFill/>
          </a:ln>
          <a:extLst/>
        </p:spPr>
        <p:txBody>
          <a:bodyPr/>
          <a:lstStyle/>
          <a:p>
            <a:pPr eaLnBrk="0" hangingPunct="0">
              <a:defRPr/>
            </a:pPr>
            <a:endParaRPr lang="ru-RU">
              <a:latin typeface="Arial" panose="020B0604020202020204" pitchFamily="34" charset="0"/>
              <a:cs typeface="+mn-cs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>
              <a:gd name="T0" fmla="*/ 0 w 5144"/>
              <a:gd name="T1" fmla="*/ 2147483646 h 694"/>
              <a:gd name="T2" fmla="*/ 0 w 5144"/>
              <a:gd name="T3" fmla="*/ 2147483646 h 694"/>
              <a:gd name="T4" fmla="*/ 2147483646 w 5144"/>
              <a:gd name="T5" fmla="*/ 2147483646 h 694"/>
              <a:gd name="T6" fmla="*/ 2147483646 w 5144"/>
              <a:gd name="T7" fmla="*/ 2147483646 h 694"/>
              <a:gd name="T8" fmla="*/ 2147483646 w 5144"/>
              <a:gd name="T9" fmla="*/ 2147483646 h 694"/>
              <a:gd name="T10" fmla="*/ 2147483646 w 5144"/>
              <a:gd name="T11" fmla="*/ 2147483646 h 694"/>
              <a:gd name="T12" fmla="*/ 2147483646 w 5144"/>
              <a:gd name="T13" fmla="*/ 2147483646 h 694"/>
              <a:gd name="T14" fmla="*/ 2147483646 w 5144"/>
              <a:gd name="T15" fmla="*/ 2147483646 h 694"/>
              <a:gd name="T16" fmla="*/ 2147483646 w 5144"/>
              <a:gd name="T17" fmla="*/ 2147483646 h 694"/>
              <a:gd name="T18" fmla="*/ 2147483646 w 5144"/>
              <a:gd name="T19" fmla="*/ 2147483646 h 694"/>
              <a:gd name="T20" fmla="*/ 2147483646 w 5144"/>
              <a:gd name="T21" fmla="*/ 2147483646 h 694"/>
              <a:gd name="T22" fmla="*/ 2147483646 w 5144"/>
              <a:gd name="T23" fmla="*/ 2147483646 h 694"/>
              <a:gd name="T24" fmla="*/ 2147483646 w 5144"/>
              <a:gd name="T25" fmla="*/ 0 h 694"/>
              <a:gd name="T26" fmla="*/ 2147483646 w 5144"/>
              <a:gd name="T27" fmla="*/ 2147483646 h 694"/>
              <a:gd name="T28" fmla="*/ 2147483646 w 5144"/>
              <a:gd name="T29" fmla="*/ 2147483646 h 694"/>
              <a:gd name="T30" fmla="*/ 2147483646 w 5144"/>
              <a:gd name="T31" fmla="*/ 2147483646 h 694"/>
              <a:gd name="T32" fmla="*/ 2147483646 w 5144"/>
              <a:gd name="T33" fmla="*/ 2147483646 h 694"/>
              <a:gd name="T34" fmla="*/ 2147483646 w 5144"/>
              <a:gd name="T35" fmla="*/ 2147483646 h 694"/>
              <a:gd name="T36" fmla="*/ 2147483646 w 5144"/>
              <a:gd name="T37" fmla="*/ 2147483646 h 694"/>
              <a:gd name="T38" fmla="*/ 2147483646 w 5144"/>
              <a:gd name="T39" fmla="*/ 2147483646 h 694"/>
              <a:gd name="T40" fmla="*/ 2147483646 w 5144"/>
              <a:gd name="T41" fmla="*/ 2147483646 h 694"/>
              <a:gd name="T42" fmla="*/ 2147483646 w 5144"/>
              <a:gd name="T43" fmla="*/ 2147483646 h 694"/>
              <a:gd name="T44" fmla="*/ 2147483646 w 5144"/>
              <a:gd name="T45" fmla="*/ 2147483646 h 694"/>
              <a:gd name="T46" fmla="*/ 2147483646 w 5144"/>
              <a:gd name="T47" fmla="*/ 2147483646 h 694"/>
              <a:gd name="T48" fmla="*/ 2147483646 w 5144"/>
              <a:gd name="T49" fmla="*/ 2147483646 h 694"/>
              <a:gd name="T50" fmla="*/ 2147483646 w 5144"/>
              <a:gd name="T51" fmla="*/ 2147483646 h 694"/>
              <a:gd name="T52" fmla="*/ 2147483646 w 5144"/>
              <a:gd name="T53" fmla="*/ 2147483646 h 694"/>
              <a:gd name="T54" fmla="*/ 2147483646 w 5144"/>
              <a:gd name="T55" fmla="*/ 2147483646 h 694"/>
              <a:gd name="T56" fmla="*/ 2147483646 w 5144"/>
              <a:gd name="T57" fmla="*/ 2147483646 h 694"/>
              <a:gd name="T58" fmla="*/ 2147483646 w 5144"/>
              <a:gd name="T59" fmla="*/ 2147483646 h 694"/>
              <a:gd name="T60" fmla="*/ 2147483646 w 5144"/>
              <a:gd name="T61" fmla="*/ 2147483646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/>
        </p:spPr>
        <p:txBody>
          <a:bodyPr/>
          <a:lstStyle/>
          <a:p>
            <a:pPr eaLnBrk="0" hangingPunct="0">
              <a:defRPr/>
            </a:pPr>
            <a:endParaRPr lang="ru-RU">
              <a:latin typeface="Arial" panose="020B0604020202020204" pitchFamily="34" charset="0"/>
              <a:cs typeface="+mn-cs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>
              <a:gd name="T0" fmla="*/ 0 w 3112"/>
              <a:gd name="T1" fmla="*/ 2147483646 h 584"/>
              <a:gd name="T2" fmla="*/ 0 w 3112"/>
              <a:gd name="T3" fmla="*/ 2147483646 h 584"/>
              <a:gd name="T4" fmla="*/ 2147483646 w 3112"/>
              <a:gd name="T5" fmla="*/ 2147483646 h 584"/>
              <a:gd name="T6" fmla="*/ 2147483646 w 3112"/>
              <a:gd name="T7" fmla="*/ 2147483646 h 584"/>
              <a:gd name="T8" fmla="*/ 2147483646 w 3112"/>
              <a:gd name="T9" fmla="*/ 2147483646 h 584"/>
              <a:gd name="T10" fmla="*/ 2147483646 w 3112"/>
              <a:gd name="T11" fmla="*/ 2147483646 h 584"/>
              <a:gd name="T12" fmla="*/ 2147483646 w 3112"/>
              <a:gd name="T13" fmla="*/ 2147483646 h 584"/>
              <a:gd name="T14" fmla="*/ 2147483646 w 3112"/>
              <a:gd name="T15" fmla="*/ 2147483646 h 584"/>
              <a:gd name="T16" fmla="*/ 2147483646 w 3112"/>
              <a:gd name="T17" fmla="*/ 2147483646 h 584"/>
              <a:gd name="T18" fmla="*/ 2147483646 w 3112"/>
              <a:gd name="T19" fmla="*/ 2147483646 h 584"/>
              <a:gd name="T20" fmla="*/ 2147483646 w 3112"/>
              <a:gd name="T21" fmla="*/ 2147483646 h 584"/>
              <a:gd name="T22" fmla="*/ 2147483646 w 3112"/>
              <a:gd name="T23" fmla="*/ 2147483646 h 584"/>
              <a:gd name="T24" fmla="*/ 2147483646 w 3112"/>
              <a:gd name="T25" fmla="*/ 2147483646 h 584"/>
              <a:gd name="T26" fmla="*/ 2147483646 w 3112"/>
              <a:gd name="T27" fmla="*/ 2147483646 h 584"/>
              <a:gd name="T28" fmla="*/ 2147483646 w 3112"/>
              <a:gd name="T29" fmla="*/ 2147483646 h 584"/>
              <a:gd name="T30" fmla="*/ 2147483646 w 3112"/>
              <a:gd name="T31" fmla="*/ 2147483646 h 584"/>
              <a:gd name="T32" fmla="*/ 2147483646 w 3112"/>
              <a:gd name="T33" fmla="*/ 2147483646 h 584"/>
              <a:gd name="T34" fmla="*/ 2147483646 w 3112"/>
              <a:gd name="T35" fmla="*/ 2147483646 h 584"/>
              <a:gd name="T36" fmla="*/ 2147483646 w 3112"/>
              <a:gd name="T37" fmla="*/ 2147483646 h 584"/>
              <a:gd name="T38" fmla="*/ 2147483646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/>
        </p:spPr>
        <p:txBody>
          <a:bodyPr/>
          <a:lstStyle/>
          <a:p>
            <a:pPr eaLnBrk="0" hangingPunct="0">
              <a:defRPr/>
            </a:pPr>
            <a:endParaRPr lang="ru-RU">
              <a:latin typeface="Arial" panose="020B0604020202020204" pitchFamily="34" charset="0"/>
              <a:cs typeface="+mn-cs"/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>
              <a:gd name="T0" fmla="*/ 2147483646 w 8196"/>
              <a:gd name="T1" fmla="*/ 2147483646 h 1192"/>
              <a:gd name="T2" fmla="*/ 2147483646 w 8196"/>
              <a:gd name="T3" fmla="*/ 2147483646 h 1192"/>
              <a:gd name="T4" fmla="*/ 2147483646 w 8196"/>
              <a:gd name="T5" fmla="*/ 2147483646 h 1192"/>
              <a:gd name="T6" fmla="*/ 2147483646 w 8196"/>
              <a:gd name="T7" fmla="*/ 2147483646 h 1192"/>
              <a:gd name="T8" fmla="*/ 2147483646 w 8196"/>
              <a:gd name="T9" fmla="*/ 2147483646 h 1192"/>
              <a:gd name="T10" fmla="*/ 2147483646 w 8196"/>
              <a:gd name="T11" fmla="*/ 2147483646 h 1192"/>
              <a:gd name="T12" fmla="*/ 2147483646 w 8196"/>
              <a:gd name="T13" fmla="*/ 2147483646 h 1192"/>
              <a:gd name="T14" fmla="*/ 2147483646 w 8196"/>
              <a:gd name="T15" fmla="*/ 2147483646 h 1192"/>
              <a:gd name="T16" fmla="*/ 2147483646 w 8196"/>
              <a:gd name="T17" fmla="*/ 2147483646 h 1192"/>
              <a:gd name="T18" fmla="*/ 2147483646 w 8196"/>
              <a:gd name="T19" fmla="*/ 2147483646 h 1192"/>
              <a:gd name="T20" fmla="*/ 2147483646 w 8196"/>
              <a:gd name="T21" fmla="*/ 2147483646 h 1192"/>
              <a:gd name="T22" fmla="*/ 2147483646 w 8196"/>
              <a:gd name="T23" fmla="*/ 2147483646 h 1192"/>
              <a:gd name="T24" fmla="*/ 2147483646 w 8196"/>
              <a:gd name="T25" fmla="*/ 2147483646 h 1192"/>
              <a:gd name="T26" fmla="*/ 2147483646 w 8196"/>
              <a:gd name="T27" fmla="*/ 2147483646 h 1192"/>
              <a:gd name="T28" fmla="*/ 2147483646 w 8196"/>
              <a:gd name="T29" fmla="*/ 2147483646 h 1192"/>
              <a:gd name="T30" fmla="*/ 2147483646 w 8196"/>
              <a:gd name="T31" fmla="*/ 2147483646 h 1192"/>
              <a:gd name="T32" fmla="*/ 2147483646 w 8196"/>
              <a:gd name="T33" fmla="*/ 2147483646 h 1192"/>
              <a:gd name="T34" fmla="*/ 2147483646 w 8196"/>
              <a:gd name="T35" fmla="*/ 2147483646 h 1192"/>
              <a:gd name="T36" fmla="*/ 2147483646 w 8196"/>
              <a:gd name="T37" fmla="*/ 2147483646 h 1192"/>
              <a:gd name="T38" fmla="*/ 2147483646 w 8196"/>
              <a:gd name="T39" fmla="*/ 2147483646 h 1192"/>
              <a:gd name="T40" fmla="*/ 2147483646 w 8196"/>
              <a:gd name="T41" fmla="*/ 2147483646 h 1192"/>
              <a:gd name="T42" fmla="*/ 2147483646 w 8196"/>
              <a:gd name="T43" fmla="*/ 2147483646 h 1192"/>
              <a:gd name="T44" fmla="*/ 2147483646 w 8196"/>
              <a:gd name="T45" fmla="*/ 0 h 1192"/>
              <a:gd name="T46" fmla="*/ 2147483646 w 8196"/>
              <a:gd name="T47" fmla="*/ 2147483646 h 1192"/>
              <a:gd name="T48" fmla="*/ 2147483646 w 8196"/>
              <a:gd name="T49" fmla="*/ 2147483646 h 1192"/>
              <a:gd name="T50" fmla="*/ 2147483646 w 8196"/>
              <a:gd name="T51" fmla="*/ 2147483646 h 1192"/>
              <a:gd name="T52" fmla="*/ 2147483646 w 8196"/>
              <a:gd name="T53" fmla="*/ 2147483646 h 1192"/>
              <a:gd name="T54" fmla="*/ 2147483646 w 8196"/>
              <a:gd name="T55" fmla="*/ 2147483646 h 1192"/>
              <a:gd name="T56" fmla="*/ 2147483646 w 8196"/>
              <a:gd name="T57" fmla="*/ 2147483646 h 1192"/>
              <a:gd name="T58" fmla="*/ 2147483646 w 8196"/>
              <a:gd name="T59" fmla="*/ 2147483646 h 1192"/>
              <a:gd name="T60" fmla="*/ 2147483646 w 8196"/>
              <a:gd name="T61" fmla="*/ 2147483646 h 1192"/>
              <a:gd name="T62" fmla="*/ 0 w 8196"/>
              <a:gd name="T63" fmla="*/ 2147483646 h 1192"/>
              <a:gd name="T64" fmla="*/ 2147483646 w 8196"/>
              <a:gd name="T65" fmla="*/ 2147483646 h 1192"/>
              <a:gd name="T66" fmla="*/ 2147483646 w 8196"/>
              <a:gd name="T67" fmla="*/ 2147483646 h 1192"/>
              <a:gd name="T68" fmla="*/ 2147483646 w 8196"/>
              <a:gd name="T69" fmla="*/ 2147483646 h 1192"/>
              <a:gd name="T70" fmla="*/ 2147483646 w 8196"/>
              <a:gd name="T71" fmla="*/ 2147483646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>
            <a:noFill/>
          </a:ln>
          <a:extLst/>
        </p:spPr>
        <p:txBody>
          <a:bodyPr/>
          <a:lstStyle/>
          <a:p>
            <a:pPr eaLnBrk="0" hangingPunct="0">
              <a:defRPr/>
            </a:pPr>
            <a:endParaRPr lang="ru-RU">
              <a:latin typeface="Arial" panose="020B0604020202020204" pitchFamily="34" charset="0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E44B1-CCA8-4C3D-A1B7-EA1F069CA2EC}" type="datetime1">
              <a:rPr lang="en-US"/>
              <a:pPr>
                <a:defRPr/>
              </a:pPr>
              <a:t>12/29/2022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B9252A-DC08-4CFC-A04C-156176678B6C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4F61B-9E89-4EB2-A514-4831C323447D}" type="datetime1">
              <a:rPr lang="en-US"/>
              <a:pPr>
                <a:defRPr/>
              </a:pPr>
              <a:t>12/29/2022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17F5A-FD14-4494-8387-30A841C7E767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DEBCF0-C4F5-4E78-B939-9DFEF1225641}" type="datetime1">
              <a:rPr lang="en-US"/>
              <a:pPr>
                <a:defRPr/>
              </a:pPr>
              <a:t>12/29/2022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DEFDA-935B-4BA2-990E-122388B958D1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786322-2FB5-4001-8A91-9598A55675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E136B-BC74-4BC9-8925-4BE499F92247}" type="datetime1">
              <a:rPr lang="en-US"/>
              <a:pPr>
                <a:defRPr/>
              </a:pPr>
              <a:t>12/29/2022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B07C37-0E4D-4EFB-8140-3672FF0CFDF4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>
                <a:gd name="T0" fmla="*/ 2147483646 w 2706"/>
                <a:gd name="T1" fmla="*/ 0 h 640"/>
                <a:gd name="T2" fmla="*/ 2147483646 w 2706"/>
                <a:gd name="T3" fmla="*/ 0 h 640"/>
                <a:gd name="T4" fmla="*/ 2147483646 w 2706"/>
                <a:gd name="T5" fmla="*/ 2147483646 h 640"/>
                <a:gd name="T6" fmla="*/ 2147483646 w 2706"/>
                <a:gd name="T7" fmla="*/ 2147483646 h 640"/>
                <a:gd name="T8" fmla="*/ 2147483646 w 2706"/>
                <a:gd name="T9" fmla="*/ 2147483646 h 640"/>
                <a:gd name="T10" fmla="*/ 2147483646 w 2706"/>
                <a:gd name="T11" fmla="*/ 2147483646 h 640"/>
                <a:gd name="T12" fmla="*/ 2147483646 w 2706"/>
                <a:gd name="T13" fmla="*/ 2147483646 h 640"/>
                <a:gd name="T14" fmla="*/ 2147483646 w 2706"/>
                <a:gd name="T15" fmla="*/ 2147483646 h 640"/>
                <a:gd name="T16" fmla="*/ 2147483646 w 2706"/>
                <a:gd name="T17" fmla="*/ 2147483646 h 640"/>
                <a:gd name="T18" fmla="*/ 2147483646 w 2706"/>
                <a:gd name="T19" fmla="*/ 2147483646 h 640"/>
                <a:gd name="T20" fmla="*/ 2147483646 w 2706"/>
                <a:gd name="T21" fmla="*/ 2147483646 h 640"/>
                <a:gd name="T22" fmla="*/ 2147483646 w 2706"/>
                <a:gd name="T23" fmla="*/ 2147483646 h 640"/>
                <a:gd name="T24" fmla="*/ 2147483646 w 2706"/>
                <a:gd name="T25" fmla="*/ 2147483646 h 640"/>
                <a:gd name="T26" fmla="*/ 2147483646 w 2706"/>
                <a:gd name="T27" fmla="*/ 2147483646 h 640"/>
                <a:gd name="T28" fmla="*/ 2147483646 w 2706"/>
                <a:gd name="T29" fmla="*/ 2147483646 h 640"/>
                <a:gd name="T30" fmla="*/ 2147483646 w 2706"/>
                <a:gd name="T31" fmla="*/ 2147483646 h 640"/>
                <a:gd name="T32" fmla="*/ 2147483646 w 2706"/>
                <a:gd name="T33" fmla="*/ 2147483646 h 640"/>
                <a:gd name="T34" fmla="*/ 2147483646 w 2706"/>
                <a:gd name="T35" fmla="*/ 2147483646 h 640"/>
                <a:gd name="T36" fmla="*/ 0 w 2706"/>
                <a:gd name="T37" fmla="*/ 2147483646 h 640"/>
                <a:gd name="T38" fmla="*/ 0 w 2706"/>
                <a:gd name="T39" fmla="*/ 2147483646 h 640"/>
                <a:gd name="T40" fmla="*/ 2147483646 w 2706"/>
                <a:gd name="T41" fmla="*/ 2147483646 h 640"/>
                <a:gd name="T42" fmla="*/ 2147483646 w 2706"/>
                <a:gd name="T43" fmla="*/ 2147483646 h 640"/>
                <a:gd name="T44" fmla="*/ 2147483646 w 2706"/>
                <a:gd name="T45" fmla="*/ 2147483646 h 640"/>
                <a:gd name="T46" fmla="*/ 2147483646 w 2706"/>
                <a:gd name="T47" fmla="*/ 2147483646 h 640"/>
                <a:gd name="T48" fmla="*/ 2147483646 w 2706"/>
                <a:gd name="T49" fmla="*/ 2147483646 h 640"/>
                <a:gd name="T50" fmla="*/ 2147483646 w 2706"/>
                <a:gd name="T51" fmla="*/ 2147483646 h 640"/>
                <a:gd name="T52" fmla="*/ 2147483646 w 2706"/>
                <a:gd name="T53" fmla="*/ 2147483646 h 640"/>
                <a:gd name="T54" fmla="*/ 2147483646 w 2706"/>
                <a:gd name="T55" fmla="*/ 2147483646 h 640"/>
                <a:gd name="T56" fmla="*/ 2147483646 w 2706"/>
                <a:gd name="T57" fmla="*/ 2147483646 h 640"/>
                <a:gd name="T58" fmla="*/ 2147483646 w 2706"/>
                <a:gd name="T59" fmla="*/ 2147483646 h 640"/>
                <a:gd name="T60" fmla="*/ 2147483646 w 2706"/>
                <a:gd name="T61" fmla="*/ 2147483646 h 640"/>
                <a:gd name="T62" fmla="*/ 2147483646 w 2706"/>
                <a:gd name="T63" fmla="*/ 2147483646 h 640"/>
                <a:gd name="T64" fmla="*/ 2147483646 w 2706"/>
                <a:gd name="T65" fmla="*/ 2147483646 h 640"/>
                <a:gd name="T66" fmla="*/ 2147483646 w 2706"/>
                <a:gd name="T67" fmla="*/ 2147483646 h 640"/>
                <a:gd name="T68" fmla="*/ 2147483646 w 2706"/>
                <a:gd name="T69" fmla="*/ 2147483646 h 640"/>
                <a:gd name="T70" fmla="*/ 2147483646 w 2706"/>
                <a:gd name="T71" fmla="*/ 2147483646 h 640"/>
                <a:gd name="T72" fmla="*/ 2147483646 w 2706"/>
                <a:gd name="T73" fmla="*/ 2147483646 h 640"/>
                <a:gd name="T74" fmla="*/ 2147483646 w 2706"/>
                <a:gd name="T75" fmla="*/ 2147483646 h 640"/>
                <a:gd name="T76" fmla="*/ 2147483646 w 2706"/>
                <a:gd name="T77" fmla="*/ 2147483646 h 640"/>
                <a:gd name="T78" fmla="*/ 2147483646 w 2706"/>
                <a:gd name="T79" fmla="*/ 2147483646 h 640"/>
                <a:gd name="T80" fmla="*/ 2147483646 w 2706"/>
                <a:gd name="T81" fmla="*/ 2147483646 h 640"/>
                <a:gd name="T82" fmla="*/ 2147483646 w 2706"/>
                <a:gd name="T83" fmla="*/ 2147483646 h 640"/>
                <a:gd name="T84" fmla="*/ 2147483646 w 2706"/>
                <a:gd name="T85" fmla="*/ 2147483646 h 640"/>
                <a:gd name="T86" fmla="*/ 2147483646 w 2706"/>
                <a:gd name="T87" fmla="*/ 2147483646 h 640"/>
                <a:gd name="T88" fmla="*/ 2147483646 w 2706"/>
                <a:gd name="T89" fmla="*/ 2147483646 h 640"/>
                <a:gd name="T90" fmla="*/ 2147483646 w 2706"/>
                <a:gd name="T91" fmla="*/ 2147483646 h 640"/>
                <a:gd name="T92" fmla="*/ 2147483646 w 2706"/>
                <a:gd name="T93" fmla="*/ 2147483646 h 640"/>
                <a:gd name="T94" fmla="*/ 2147483646 w 2706"/>
                <a:gd name="T95" fmla="*/ 2147483646 h 640"/>
                <a:gd name="T96" fmla="*/ 2147483646 w 2706"/>
                <a:gd name="T97" fmla="*/ 2147483646 h 640"/>
                <a:gd name="T98" fmla="*/ 2147483646 w 2706"/>
                <a:gd name="T99" fmla="*/ 2147483646 h 640"/>
                <a:gd name="T100" fmla="*/ 2147483646 w 2706"/>
                <a:gd name="T101" fmla="*/ 2147483646 h 640"/>
                <a:gd name="T102" fmla="*/ 2147483646 w 2706"/>
                <a:gd name="T103" fmla="*/ 2147483646 h 640"/>
                <a:gd name="T104" fmla="*/ 2147483646 w 2706"/>
                <a:gd name="T105" fmla="*/ 2147483646 h 640"/>
                <a:gd name="T106" fmla="*/ 2147483646 w 2706"/>
                <a:gd name="T107" fmla="*/ 0 h 640"/>
                <a:gd name="T108" fmla="*/ 2147483646 w 2706"/>
                <a:gd name="T109" fmla="*/ 0 h 640"/>
                <a:gd name="T110" fmla="*/ 2147483646 w 2706"/>
                <a:gd name="T111" fmla="*/ 0 h 640"/>
                <a:gd name="T112" fmla="*/ 2147483646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ru-RU">
                <a:latin typeface="Arial" panose="020B0604020202020204" pitchFamily="34" charset="0"/>
                <a:cs typeface="+mn-cs"/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>
                <a:gd name="T0" fmla="*/ 2147483646 w 5216"/>
                <a:gd name="T1" fmla="*/ 2147483646 h 762"/>
                <a:gd name="T2" fmla="*/ 2147483646 w 5216"/>
                <a:gd name="T3" fmla="*/ 2147483646 h 762"/>
                <a:gd name="T4" fmla="*/ 2147483646 w 5216"/>
                <a:gd name="T5" fmla="*/ 2147483646 h 762"/>
                <a:gd name="T6" fmla="*/ 2147483646 w 5216"/>
                <a:gd name="T7" fmla="*/ 2147483646 h 762"/>
                <a:gd name="T8" fmla="*/ 2147483646 w 5216"/>
                <a:gd name="T9" fmla="*/ 2147483646 h 762"/>
                <a:gd name="T10" fmla="*/ 2147483646 w 5216"/>
                <a:gd name="T11" fmla="*/ 2147483646 h 762"/>
                <a:gd name="T12" fmla="*/ 2147483646 w 5216"/>
                <a:gd name="T13" fmla="*/ 2147483646 h 762"/>
                <a:gd name="T14" fmla="*/ 2147483646 w 5216"/>
                <a:gd name="T15" fmla="*/ 2147483646 h 762"/>
                <a:gd name="T16" fmla="*/ 2147483646 w 5216"/>
                <a:gd name="T17" fmla="*/ 2147483646 h 762"/>
                <a:gd name="T18" fmla="*/ 2147483646 w 5216"/>
                <a:gd name="T19" fmla="*/ 2147483646 h 762"/>
                <a:gd name="T20" fmla="*/ 2147483646 w 5216"/>
                <a:gd name="T21" fmla="*/ 2147483646 h 762"/>
                <a:gd name="T22" fmla="*/ 2147483646 w 5216"/>
                <a:gd name="T23" fmla="*/ 2147483646 h 762"/>
                <a:gd name="T24" fmla="*/ 2147483646 w 5216"/>
                <a:gd name="T25" fmla="*/ 2147483646 h 762"/>
                <a:gd name="T26" fmla="*/ 2147483646 w 5216"/>
                <a:gd name="T27" fmla="*/ 0 h 762"/>
                <a:gd name="T28" fmla="*/ 2147483646 w 5216"/>
                <a:gd name="T29" fmla="*/ 2147483646 h 762"/>
                <a:gd name="T30" fmla="*/ 2147483646 w 5216"/>
                <a:gd name="T31" fmla="*/ 2147483646 h 762"/>
                <a:gd name="T32" fmla="*/ 0 w 5216"/>
                <a:gd name="T33" fmla="*/ 2147483646 h 762"/>
                <a:gd name="T34" fmla="*/ 2147483646 w 5216"/>
                <a:gd name="T35" fmla="*/ 2147483646 h 762"/>
                <a:gd name="T36" fmla="*/ 2147483646 w 5216"/>
                <a:gd name="T37" fmla="*/ 2147483646 h 762"/>
                <a:gd name="T38" fmla="*/ 2147483646 w 5216"/>
                <a:gd name="T39" fmla="*/ 2147483646 h 762"/>
                <a:gd name="T40" fmla="*/ 2147483646 w 5216"/>
                <a:gd name="T41" fmla="*/ 2147483646 h 762"/>
                <a:gd name="T42" fmla="*/ 2147483646 w 5216"/>
                <a:gd name="T43" fmla="*/ 2147483646 h 762"/>
                <a:gd name="T44" fmla="*/ 2147483646 w 5216"/>
                <a:gd name="T45" fmla="*/ 2147483646 h 762"/>
                <a:gd name="T46" fmla="*/ 2147483646 w 5216"/>
                <a:gd name="T47" fmla="*/ 2147483646 h 762"/>
                <a:gd name="T48" fmla="*/ 2147483646 w 5216"/>
                <a:gd name="T49" fmla="*/ 2147483646 h 762"/>
                <a:gd name="T50" fmla="*/ 2147483646 w 5216"/>
                <a:gd name="T51" fmla="*/ 2147483646 h 762"/>
                <a:gd name="T52" fmla="*/ 2147483646 w 5216"/>
                <a:gd name="T53" fmla="*/ 2147483646 h 762"/>
                <a:gd name="T54" fmla="*/ 2147483646 w 5216"/>
                <a:gd name="T55" fmla="*/ 2147483646 h 762"/>
                <a:gd name="T56" fmla="*/ 2147483646 w 5216"/>
                <a:gd name="T57" fmla="*/ 2147483646 h 762"/>
                <a:gd name="T58" fmla="*/ 2147483646 w 5216"/>
                <a:gd name="T59" fmla="*/ 2147483646 h 762"/>
                <a:gd name="T60" fmla="*/ 2147483646 w 5216"/>
                <a:gd name="T61" fmla="*/ 2147483646 h 762"/>
                <a:gd name="T62" fmla="*/ 2147483646 w 5216"/>
                <a:gd name="T63" fmla="*/ 2147483646 h 762"/>
                <a:gd name="T64" fmla="*/ 2147483646 w 5216"/>
                <a:gd name="T65" fmla="*/ 2147483646 h 762"/>
                <a:gd name="T66" fmla="*/ 2147483646 w 5216"/>
                <a:gd name="T67" fmla="*/ 2147483646 h 762"/>
                <a:gd name="T68" fmla="*/ 2147483646 w 5216"/>
                <a:gd name="T69" fmla="*/ 2147483646 h 762"/>
                <a:gd name="T70" fmla="*/ 2147483646 w 5216"/>
                <a:gd name="T71" fmla="*/ 2147483646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ru-RU">
                <a:latin typeface="Arial" panose="020B0604020202020204" pitchFamily="34" charset="0"/>
                <a:cs typeface="+mn-cs"/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>
                <a:gd name="T0" fmla="*/ 0 w 5144"/>
                <a:gd name="T1" fmla="*/ 2147483646 h 694"/>
                <a:gd name="T2" fmla="*/ 0 w 5144"/>
                <a:gd name="T3" fmla="*/ 2147483646 h 694"/>
                <a:gd name="T4" fmla="*/ 2147483646 w 5144"/>
                <a:gd name="T5" fmla="*/ 2147483646 h 694"/>
                <a:gd name="T6" fmla="*/ 2147483646 w 5144"/>
                <a:gd name="T7" fmla="*/ 2147483646 h 694"/>
                <a:gd name="T8" fmla="*/ 2147483646 w 5144"/>
                <a:gd name="T9" fmla="*/ 2147483646 h 694"/>
                <a:gd name="T10" fmla="*/ 2147483646 w 5144"/>
                <a:gd name="T11" fmla="*/ 2147483646 h 694"/>
                <a:gd name="T12" fmla="*/ 2147483646 w 5144"/>
                <a:gd name="T13" fmla="*/ 2147483646 h 694"/>
                <a:gd name="T14" fmla="*/ 2147483646 w 5144"/>
                <a:gd name="T15" fmla="*/ 2147483646 h 694"/>
                <a:gd name="T16" fmla="*/ 2147483646 w 5144"/>
                <a:gd name="T17" fmla="*/ 2147483646 h 694"/>
                <a:gd name="T18" fmla="*/ 2147483646 w 5144"/>
                <a:gd name="T19" fmla="*/ 2147483646 h 694"/>
                <a:gd name="T20" fmla="*/ 2147483646 w 5144"/>
                <a:gd name="T21" fmla="*/ 2147483646 h 694"/>
                <a:gd name="T22" fmla="*/ 2147483646 w 5144"/>
                <a:gd name="T23" fmla="*/ 2147483646 h 694"/>
                <a:gd name="T24" fmla="*/ 2147483646 w 5144"/>
                <a:gd name="T25" fmla="*/ 0 h 694"/>
                <a:gd name="T26" fmla="*/ 2147483646 w 5144"/>
                <a:gd name="T27" fmla="*/ 2147483646 h 694"/>
                <a:gd name="T28" fmla="*/ 2147483646 w 5144"/>
                <a:gd name="T29" fmla="*/ 2147483646 h 694"/>
                <a:gd name="T30" fmla="*/ 2147483646 w 5144"/>
                <a:gd name="T31" fmla="*/ 2147483646 h 694"/>
                <a:gd name="T32" fmla="*/ 2147483646 w 5144"/>
                <a:gd name="T33" fmla="*/ 2147483646 h 694"/>
                <a:gd name="T34" fmla="*/ 2147483646 w 5144"/>
                <a:gd name="T35" fmla="*/ 2147483646 h 694"/>
                <a:gd name="T36" fmla="*/ 2147483646 w 5144"/>
                <a:gd name="T37" fmla="*/ 2147483646 h 694"/>
                <a:gd name="T38" fmla="*/ 2147483646 w 5144"/>
                <a:gd name="T39" fmla="*/ 2147483646 h 694"/>
                <a:gd name="T40" fmla="*/ 2147483646 w 5144"/>
                <a:gd name="T41" fmla="*/ 2147483646 h 694"/>
                <a:gd name="T42" fmla="*/ 2147483646 w 5144"/>
                <a:gd name="T43" fmla="*/ 2147483646 h 694"/>
                <a:gd name="T44" fmla="*/ 2147483646 w 5144"/>
                <a:gd name="T45" fmla="*/ 2147483646 h 694"/>
                <a:gd name="T46" fmla="*/ 2147483646 w 5144"/>
                <a:gd name="T47" fmla="*/ 2147483646 h 694"/>
                <a:gd name="T48" fmla="*/ 2147483646 w 5144"/>
                <a:gd name="T49" fmla="*/ 2147483646 h 694"/>
                <a:gd name="T50" fmla="*/ 2147483646 w 5144"/>
                <a:gd name="T51" fmla="*/ 2147483646 h 694"/>
                <a:gd name="T52" fmla="*/ 2147483646 w 5144"/>
                <a:gd name="T53" fmla="*/ 2147483646 h 694"/>
                <a:gd name="T54" fmla="*/ 2147483646 w 5144"/>
                <a:gd name="T55" fmla="*/ 2147483646 h 694"/>
                <a:gd name="T56" fmla="*/ 2147483646 w 5144"/>
                <a:gd name="T57" fmla="*/ 2147483646 h 694"/>
                <a:gd name="T58" fmla="*/ 2147483646 w 5144"/>
                <a:gd name="T59" fmla="*/ 2147483646 h 694"/>
                <a:gd name="T60" fmla="*/ 2147483646 w 5144"/>
                <a:gd name="T61" fmla="*/ 2147483646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ru-RU">
                <a:latin typeface="Arial" panose="020B0604020202020204" pitchFamily="34" charset="0"/>
                <a:cs typeface="+mn-cs"/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>
                <a:gd name="T0" fmla="*/ 0 w 3112"/>
                <a:gd name="T1" fmla="*/ 2147483646 h 584"/>
                <a:gd name="T2" fmla="*/ 0 w 3112"/>
                <a:gd name="T3" fmla="*/ 2147483646 h 584"/>
                <a:gd name="T4" fmla="*/ 2147483646 w 3112"/>
                <a:gd name="T5" fmla="*/ 2147483646 h 584"/>
                <a:gd name="T6" fmla="*/ 2147483646 w 3112"/>
                <a:gd name="T7" fmla="*/ 2147483646 h 584"/>
                <a:gd name="T8" fmla="*/ 2147483646 w 3112"/>
                <a:gd name="T9" fmla="*/ 2147483646 h 584"/>
                <a:gd name="T10" fmla="*/ 2147483646 w 3112"/>
                <a:gd name="T11" fmla="*/ 2147483646 h 584"/>
                <a:gd name="T12" fmla="*/ 2147483646 w 3112"/>
                <a:gd name="T13" fmla="*/ 2147483646 h 584"/>
                <a:gd name="T14" fmla="*/ 2147483646 w 3112"/>
                <a:gd name="T15" fmla="*/ 2147483646 h 584"/>
                <a:gd name="T16" fmla="*/ 2147483646 w 3112"/>
                <a:gd name="T17" fmla="*/ 2147483646 h 584"/>
                <a:gd name="T18" fmla="*/ 2147483646 w 3112"/>
                <a:gd name="T19" fmla="*/ 2147483646 h 584"/>
                <a:gd name="T20" fmla="*/ 2147483646 w 3112"/>
                <a:gd name="T21" fmla="*/ 2147483646 h 584"/>
                <a:gd name="T22" fmla="*/ 2147483646 w 3112"/>
                <a:gd name="T23" fmla="*/ 2147483646 h 584"/>
                <a:gd name="T24" fmla="*/ 2147483646 w 3112"/>
                <a:gd name="T25" fmla="*/ 2147483646 h 584"/>
                <a:gd name="T26" fmla="*/ 2147483646 w 3112"/>
                <a:gd name="T27" fmla="*/ 2147483646 h 584"/>
                <a:gd name="T28" fmla="*/ 2147483646 w 3112"/>
                <a:gd name="T29" fmla="*/ 2147483646 h 584"/>
                <a:gd name="T30" fmla="*/ 2147483646 w 3112"/>
                <a:gd name="T31" fmla="*/ 2147483646 h 584"/>
                <a:gd name="T32" fmla="*/ 2147483646 w 3112"/>
                <a:gd name="T33" fmla="*/ 2147483646 h 584"/>
                <a:gd name="T34" fmla="*/ 2147483646 w 3112"/>
                <a:gd name="T35" fmla="*/ 2147483646 h 584"/>
                <a:gd name="T36" fmla="*/ 2147483646 w 3112"/>
                <a:gd name="T37" fmla="*/ 2147483646 h 584"/>
                <a:gd name="T38" fmla="*/ 2147483646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ru-RU">
                <a:latin typeface="Arial" panose="020B0604020202020204" pitchFamily="34" charset="0"/>
                <a:cs typeface="+mn-cs"/>
              </a:endParaRPr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6 w 8196"/>
                <a:gd name="T1" fmla="*/ 2147483646 h 1192"/>
                <a:gd name="T2" fmla="*/ 2147483646 w 8196"/>
                <a:gd name="T3" fmla="*/ 2147483646 h 1192"/>
                <a:gd name="T4" fmla="*/ 2147483646 w 8196"/>
                <a:gd name="T5" fmla="*/ 2147483646 h 1192"/>
                <a:gd name="T6" fmla="*/ 2147483646 w 8196"/>
                <a:gd name="T7" fmla="*/ 2147483646 h 1192"/>
                <a:gd name="T8" fmla="*/ 2147483646 w 8196"/>
                <a:gd name="T9" fmla="*/ 2147483646 h 1192"/>
                <a:gd name="T10" fmla="*/ 2147483646 w 8196"/>
                <a:gd name="T11" fmla="*/ 2147483646 h 1192"/>
                <a:gd name="T12" fmla="*/ 2147483646 w 8196"/>
                <a:gd name="T13" fmla="*/ 2147483646 h 1192"/>
                <a:gd name="T14" fmla="*/ 2147483646 w 8196"/>
                <a:gd name="T15" fmla="*/ 2147483646 h 1192"/>
                <a:gd name="T16" fmla="*/ 2147483646 w 8196"/>
                <a:gd name="T17" fmla="*/ 2147483646 h 1192"/>
                <a:gd name="T18" fmla="*/ 2147483646 w 8196"/>
                <a:gd name="T19" fmla="*/ 2147483646 h 1192"/>
                <a:gd name="T20" fmla="*/ 2147483646 w 8196"/>
                <a:gd name="T21" fmla="*/ 2147483646 h 1192"/>
                <a:gd name="T22" fmla="*/ 2147483646 w 8196"/>
                <a:gd name="T23" fmla="*/ 2147483646 h 1192"/>
                <a:gd name="T24" fmla="*/ 2147483646 w 8196"/>
                <a:gd name="T25" fmla="*/ 2147483646 h 1192"/>
                <a:gd name="T26" fmla="*/ 2147483646 w 8196"/>
                <a:gd name="T27" fmla="*/ 2147483646 h 1192"/>
                <a:gd name="T28" fmla="*/ 2147483646 w 8196"/>
                <a:gd name="T29" fmla="*/ 2147483646 h 1192"/>
                <a:gd name="T30" fmla="*/ 2147483646 w 8196"/>
                <a:gd name="T31" fmla="*/ 2147483646 h 1192"/>
                <a:gd name="T32" fmla="*/ 2147483646 w 8196"/>
                <a:gd name="T33" fmla="*/ 2147483646 h 1192"/>
                <a:gd name="T34" fmla="*/ 2147483646 w 8196"/>
                <a:gd name="T35" fmla="*/ 2147483646 h 1192"/>
                <a:gd name="T36" fmla="*/ 2147483646 w 8196"/>
                <a:gd name="T37" fmla="*/ 2147483646 h 1192"/>
                <a:gd name="T38" fmla="*/ 2147483646 w 8196"/>
                <a:gd name="T39" fmla="*/ 2147483646 h 1192"/>
                <a:gd name="T40" fmla="*/ 2147483646 w 8196"/>
                <a:gd name="T41" fmla="*/ 2147483646 h 1192"/>
                <a:gd name="T42" fmla="*/ 2147483646 w 8196"/>
                <a:gd name="T43" fmla="*/ 2147483646 h 1192"/>
                <a:gd name="T44" fmla="*/ 2147483646 w 8196"/>
                <a:gd name="T45" fmla="*/ 0 h 1192"/>
                <a:gd name="T46" fmla="*/ 2147483646 w 8196"/>
                <a:gd name="T47" fmla="*/ 2147483646 h 1192"/>
                <a:gd name="T48" fmla="*/ 2147483646 w 8196"/>
                <a:gd name="T49" fmla="*/ 2147483646 h 1192"/>
                <a:gd name="T50" fmla="*/ 2147483646 w 8196"/>
                <a:gd name="T51" fmla="*/ 2147483646 h 1192"/>
                <a:gd name="T52" fmla="*/ 2147483646 w 8196"/>
                <a:gd name="T53" fmla="*/ 2147483646 h 1192"/>
                <a:gd name="T54" fmla="*/ 2147483646 w 8196"/>
                <a:gd name="T55" fmla="*/ 2147483646 h 1192"/>
                <a:gd name="T56" fmla="*/ 2147483646 w 8196"/>
                <a:gd name="T57" fmla="*/ 2147483646 h 1192"/>
                <a:gd name="T58" fmla="*/ 2147483646 w 8196"/>
                <a:gd name="T59" fmla="*/ 2147483646 h 1192"/>
                <a:gd name="T60" fmla="*/ 2147483646 w 8196"/>
                <a:gd name="T61" fmla="*/ 2147483646 h 1192"/>
                <a:gd name="T62" fmla="*/ 0 w 8196"/>
                <a:gd name="T63" fmla="*/ 2147483646 h 1192"/>
                <a:gd name="T64" fmla="*/ 2147483646 w 8196"/>
                <a:gd name="T65" fmla="*/ 2147483646 h 1192"/>
                <a:gd name="T66" fmla="*/ 2147483646 w 8196"/>
                <a:gd name="T67" fmla="*/ 2147483646 h 1192"/>
                <a:gd name="T68" fmla="*/ 2147483646 w 8196"/>
                <a:gd name="T69" fmla="*/ 2147483646 h 1192"/>
                <a:gd name="T70" fmla="*/ 2147483646 w 8196"/>
                <a:gd name="T71" fmla="*/ 2147483646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ru-RU">
                <a:latin typeface="Arial" panose="020B0604020202020204" pitchFamily="34" charset="0"/>
                <a:cs typeface="+mn-cs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4669C-8289-4887-BBBC-DD1947DC450B}" type="datetime1">
              <a:rPr lang="en-US"/>
              <a:pPr>
                <a:defRPr/>
              </a:pPr>
              <a:t>12/29/2022</a:t>
            </a:fld>
            <a:endParaRPr lang="en-US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526B7-12E9-45F8-98F9-18FA10A856BE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>
                <a:gd name="T0" fmla="*/ 2147483646 w 2706"/>
                <a:gd name="T1" fmla="*/ 0 h 640"/>
                <a:gd name="T2" fmla="*/ 2147483646 w 2706"/>
                <a:gd name="T3" fmla="*/ 0 h 640"/>
                <a:gd name="T4" fmla="*/ 2147483646 w 2706"/>
                <a:gd name="T5" fmla="*/ 2147483646 h 640"/>
                <a:gd name="T6" fmla="*/ 2147483646 w 2706"/>
                <a:gd name="T7" fmla="*/ 2147483646 h 640"/>
                <a:gd name="T8" fmla="*/ 2147483646 w 2706"/>
                <a:gd name="T9" fmla="*/ 2147483646 h 640"/>
                <a:gd name="T10" fmla="*/ 2147483646 w 2706"/>
                <a:gd name="T11" fmla="*/ 2147483646 h 640"/>
                <a:gd name="T12" fmla="*/ 2147483646 w 2706"/>
                <a:gd name="T13" fmla="*/ 2147483646 h 640"/>
                <a:gd name="T14" fmla="*/ 2147483646 w 2706"/>
                <a:gd name="T15" fmla="*/ 2147483646 h 640"/>
                <a:gd name="T16" fmla="*/ 2147483646 w 2706"/>
                <a:gd name="T17" fmla="*/ 2147483646 h 640"/>
                <a:gd name="T18" fmla="*/ 2147483646 w 2706"/>
                <a:gd name="T19" fmla="*/ 2147483646 h 640"/>
                <a:gd name="T20" fmla="*/ 2147483646 w 2706"/>
                <a:gd name="T21" fmla="*/ 2147483646 h 640"/>
                <a:gd name="T22" fmla="*/ 2147483646 w 2706"/>
                <a:gd name="T23" fmla="*/ 2147483646 h 640"/>
                <a:gd name="T24" fmla="*/ 2147483646 w 2706"/>
                <a:gd name="T25" fmla="*/ 2147483646 h 640"/>
                <a:gd name="T26" fmla="*/ 2147483646 w 2706"/>
                <a:gd name="T27" fmla="*/ 2147483646 h 640"/>
                <a:gd name="T28" fmla="*/ 2147483646 w 2706"/>
                <a:gd name="T29" fmla="*/ 2147483646 h 640"/>
                <a:gd name="T30" fmla="*/ 2147483646 w 2706"/>
                <a:gd name="T31" fmla="*/ 2147483646 h 640"/>
                <a:gd name="T32" fmla="*/ 2147483646 w 2706"/>
                <a:gd name="T33" fmla="*/ 2147483646 h 640"/>
                <a:gd name="T34" fmla="*/ 2147483646 w 2706"/>
                <a:gd name="T35" fmla="*/ 2147483646 h 640"/>
                <a:gd name="T36" fmla="*/ 0 w 2706"/>
                <a:gd name="T37" fmla="*/ 2147483646 h 640"/>
                <a:gd name="T38" fmla="*/ 0 w 2706"/>
                <a:gd name="T39" fmla="*/ 2147483646 h 640"/>
                <a:gd name="T40" fmla="*/ 2147483646 w 2706"/>
                <a:gd name="T41" fmla="*/ 2147483646 h 640"/>
                <a:gd name="T42" fmla="*/ 2147483646 w 2706"/>
                <a:gd name="T43" fmla="*/ 2147483646 h 640"/>
                <a:gd name="T44" fmla="*/ 2147483646 w 2706"/>
                <a:gd name="T45" fmla="*/ 2147483646 h 640"/>
                <a:gd name="T46" fmla="*/ 2147483646 w 2706"/>
                <a:gd name="T47" fmla="*/ 2147483646 h 640"/>
                <a:gd name="T48" fmla="*/ 2147483646 w 2706"/>
                <a:gd name="T49" fmla="*/ 2147483646 h 640"/>
                <a:gd name="T50" fmla="*/ 2147483646 w 2706"/>
                <a:gd name="T51" fmla="*/ 2147483646 h 640"/>
                <a:gd name="T52" fmla="*/ 2147483646 w 2706"/>
                <a:gd name="T53" fmla="*/ 2147483646 h 640"/>
                <a:gd name="T54" fmla="*/ 2147483646 w 2706"/>
                <a:gd name="T55" fmla="*/ 2147483646 h 640"/>
                <a:gd name="T56" fmla="*/ 2147483646 w 2706"/>
                <a:gd name="T57" fmla="*/ 2147483646 h 640"/>
                <a:gd name="T58" fmla="*/ 2147483646 w 2706"/>
                <a:gd name="T59" fmla="*/ 2147483646 h 640"/>
                <a:gd name="T60" fmla="*/ 2147483646 w 2706"/>
                <a:gd name="T61" fmla="*/ 2147483646 h 640"/>
                <a:gd name="T62" fmla="*/ 2147483646 w 2706"/>
                <a:gd name="T63" fmla="*/ 2147483646 h 640"/>
                <a:gd name="T64" fmla="*/ 2147483646 w 2706"/>
                <a:gd name="T65" fmla="*/ 2147483646 h 640"/>
                <a:gd name="T66" fmla="*/ 2147483646 w 2706"/>
                <a:gd name="T67" fmla="*/ 2147483646 h 640"/>
                <a:gd name="T68" fmla="*/ 2147483646 w 2706"/>
                <a:gd name="T69" fmla="*/ 2147483646 h 640"/>
                <a:gd name="T70" fmla="*/ 2147483646 w 2706"/>
                <a:gd name="T71" fmla="*/ 2147483646 h 640"/>
                <a:gd name="T72" fmla="*/ 2147483646 w 2706"/>
                <a:gd name="T73" fmla="*/ 2147483646 h 640"/>
                <a:gd name="T74" fmla="*/ 2147483646 w 2706"/>
                <a:gd name="T75" fmla="*/ 2147483646 h 640"/>
                <a:gd name="T76" fmla="*/ 2147483646 w 2706"/>
                <a:gd name="T77" fmla="*/ 2147483646 h 640"/>
                <a:gd name="T78" fmla="*/ 2147483646 w 2706"/>
                <a:gd name="T79" fmla="*/ 2147483646 h 640"/>
                <a:gd name="T80" fmla="*/ 2147483646 w 2706"/>
                <a:gd name="T81" fmla="*/ 2147483646 h 640"/>
                <a:gd name="T82" fmla="*/ 2147483646 w 2706"/>
                <a:gd name="T83" fmla="*/ 2147483646 h 640"/>
                <a:gd name="T84" fmla="*/ 2147483646 w 2706"/>
                <a:gd name="T85" fmla="*/ 2147483646 h 640"/>
                <a:gd name="T86" fmla="*/ 2147483646 w 2706"/>
                <a:gd name="T87" fmla="*/ 2147483646 h 640"/>
                <a:gd name="T88" fmla="*/ 2147483646 w 2706"/>
                <a:gd name="T89" fmla="*/ 2147483646 h 640"/>
                <a:gd name="T90" fmla="*/ 2147483646 w 2706"/>
                <a:gd name="T91" fmla="*/ 2147483646 h 640"/>
                <a:gd name="T92" fmla="*/ 2147483646 w 2706"/>
                <a:gd name="T93" fmla="*/ 2147483646 h 640"/>
                <a:gd name="T94" fmla="*/ 2147483646 w 2706"/>
                <a:gd name="T95" fmla="*/ 2147483646 h 640"/>
                <a:gd name="T96" fmla="*/ 2147483646 w 2706"/>
                <a:gd name="T97" fmla="*/ 2147483646 h 640"/>
                <a:gd name="T98" fmla="*/ 2147483646 w 2706"/>
                <a:gd name="T99" fmla="*/ 2147483646 h 640"/>
                <a:gd name="T100" fmla="*/ 2147483646 w 2706"/>
                <a:gd name="T101" fmla="*/ 2147483646 h 640"/>
                <a:gd name="T102" fmla="*/ 2147483646 w 2706"/>
                <a:gd name="T103" fmla="*/ 2147483646 h 640"/>
                <a:gd name="T104" fmla="*/ 2147483646 w 2706"/>
                <a:gd name="T105" fmla="*/ 2147483646 h 640"/>
                <a:gd name="T106" fmla="*/ 2147483646 w 2706"/>
                <a:gd name="T107" fmla="*/ 0 h 640"/>
                <a:gd name="T108" fmla="*/ 2147483646 w 2706"/>
                <a:gd name="T109" fmla="*/ 0 h 640"/>
                <a:gd name="T110" fmla="*/ 2147483646 w 2706"/>
                <a:gd name="T111" fmla="*/ 0 h 640"/>
                <a:gd name="T112" fmla="*/ 2147483646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ru-RU">
                <a:latin typeface="Arial" panose="020B0604020202020204" pitchFamily="34" charset="0"/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>
                <a:gd name="T0" fmla="*/ 2147483646 w 5216"/>
                <a:gd name="T1" fmla="*/ 2147483646 h 762"/>
                <a:gd name="T2" fmla="*/ 2147483646 w 5216"/>
                <a:gd name="T3" fmla="*/ 2147483646 h 762"/>
                <a:gd name="T4" fmla="*/ 2147483646 w 5216"/>
                <a:gd name="T5" fmla="*/ 2147483646 h 762"/>
                <a:gd name="T6" fmla="*/ 2147483646 w 5216"/>
                <a:gd name="T7" fmla="*/ 2147483646 h 762"/>
                <a:gd name="T8" fmla="*/ 2147483646 w 5216"/>
                <a:gd name="T9" fmla="*/ 2147483646 h 762"/>
                <a:gd name="T10" fmla="*/ 2147483646 w 5216"/>
                <a:gd name="T11" fmla="*/ 2147483646 h 762"/>
                <a:gd name="T12" fmla="*/ 2147483646 w 5216"/>
                <a:gd name="T13" fmla="*/ 2147483646 h 762"/>
                <a:gd name="T14" fmla="*/ 2147483646 w 5216"/>
                <a:gd name="T15" fmla="*/ 2147483646 h 762"/>
                <a:gd name="T16" fmla="*/ 2147483646 w 5216"/>
                <a:gd name="T17" fmla="*/ 2147483646 h 762"/>
                <a:gd name="T18" fmla="*/ 2147483646 w 5216"/>
                <a:gd name="T19" fmla="*/ 2147483646 h 762"/>
                <a:gd name="T20" fmla="*/ 2147483646 w 5216"/>
                <a:gd name="T21" fmla="*/ 2147483646 h 762"/>
                <a:gd name="T22" fmla="*/ 2147483646 w 5216"/>
                <a:gd name="T23" fmla="*/ 2147483646 h 762"/>
                <a:gd name="T24" fmla="*/ 2147483646 w 5216"/>
                <a:gd name="T25" fmla="*/ 2147483646 h 762"/>
                <a:gd name="T26" fmla="*/ 2147483646 w 5216"/>
                <a:gd name="T27" fmla="*/ 0 h 762"/>
                <a:gd name="T28" fmla="*/ 2147483646 w 5216"/>
                <a:gd name="T29" fmla="*/ 2147483646 h 762"/>
                <a:gd name="T30" fmla="*/ 2147483646 w 5216"/>
                <a:gd name="T31" fmla="*/ 2147483646 h 762"/>
                <a:gd name="T32" fmla="*/ 0 w 5216"/>
                <a:gd name="T33" fmla="*/ 2147483646 h 762"/>
                <a:gd name="T34" fmla="*/ 2147483646 w 5216"/>
                <a:gd name="T35" fmla="*/ 2147483646 h 762"/>
                <a:gd name="T36" fmla="*/ 2147483646 w 5216"/>
                <a:gd name="T37" fmla="*/ 2147483646 h 762"/>
                <a:gd name="T38" fmla="*/ 2147483646 w 5216"/>
                <a:gd name="T39" fmla="*/ 2147483646 h 762"/>
                <a:gd name="T40" fmla="*/ 2147483646 w 5216"/>
                <a:gd name="T41" fmla="*/ 2147483646 h 762"/>
                <a:gd name="T42" fmla="*/ 2147483646 w 5216"/>
                <a:gd name="T43" fmla="*/ 2147483646 h 762"/>
                <a:gd name="T44" fmla="*/ 2147483646 w 5216"/>
                <a:gd name="T45" fmla="*/ 2147483646 h 762"/>
                <a:gd name="T46" fmla="*/ 2147483646 w 5216"/>
                <a:gd name="T47" fmla="*/ 2147483646 h 762"/>
                <a:gd name="T48" fmla="*/ 2147483646 w 5216"/>
                <a:gd name="T49" fmla="*/ 2147483646 h 762"/>
                <a:gd name="T50" fmla="*/ 2147483646 w 5216"/>
                <a:gd name="T51" fmla="*/ 2147483646 h 762"/>
                <a:gd name="T52" fmla="*/ 2147483646 w 5216"/>
                <a:gd name="T53" fmla="*/ 2147483646 h 762"/>
                <a:gd name="T54" fmla="*/ 2147483646 w 5216"/>
                <a:gd name="T55" fmla="*/ 2147483646 h 762"/>
                <a:gd name="T56" fmla="*/ 2147483646 w 5216"/>
                <a:gd name="T57" fmla="*/ 2147483646 h 762"/>
                <a:gd name="T58" fmla="*/ 2147483646 w 5216"/>
                <a:gd name="T59" fmla="*/ 2147483646 h 762"/>
                <a:gd name="T60" fmla="*/ 2147483646 w 5216"/>
                <a:gd name="T61" fmla="*/ 2147483646 h 762"/>
                <a:gd name="T62" fmla="*/ 2147483646 w 5216"/>
                <a:gd name="T63" fmla="*/ 2147483646 h 762"/>
                <a:gd name="T64" fmla="*/ 2147483646 w 5216"/>
                <a:gd name="T65" fmla="*/ 2147483646 h 762"/>
                <a:gd name="T66" fmla="*/ 2147483646 w 5216"/>
                <a:gd name="T67" fmla="*/ 2147483646 h 762"/>
                <a:gd name="T68" fmla="*/ 2147483646 w 5216"/>
                <a:gd name="T69" fmla="*/ 2147483646 h 762"/>
                <a:gd name="T70" fmla="*/ 2147483646 w 5216"/>
                <a:gd name="T71" fmla="*/ 2147483646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ru-RU">
                <a:latin typeface="Arial" panose="020B0604020202020204" pitchFamily="34" charset="0"/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>
                <a:gd name="T0" fmla="*/ 0 w 5144"/>
                <a:gd name="T1" fmla="*/ 2147483646 h 694"/>
                <a:gd name="T2" fmla="*/ 0 w 5144"/>
                <a:gd name="T3" fmla="*/ 2147483646 h 694"/>
                <a:gd name="T4" fmla="*/ 2147483646 w 5144"/>
                <a:gd name="T5" fmla="*/ 2147483646 h 694"/>
                <a:gd name="T6" fmla="*/ 2147483646 w 5144"/>
                <a:gd name="T7" fmla="*/ 2147483646 h 694"/>
                <a:gd name="T8" fmla="*/ 2147483646 w 5144"/>
                <a:gd name="T9" fmla="*/ 2147483646 h 694"/>
                <a:gd name="T10" fmla="*/ 2147483646 w 5144"/>
                <a:gd name="T11" fmla="*/ 2147483646 h 694"/>
                <a:gd name="T12" fmla="*/ 2147483646 w 5144"/>
                <a:gd name="T13" fmla="*/ 2147483646 h 694"/>
                <a:gd name="T14" fmla="*/ 2147483646 w 5144"/>
                <a:gd name="T15" fmla="*/ 2147483646 h 694"/>
                <a:gd name="T16" fmla="*/ 2147483646 w 5144"/>
                <a:gd name="T17" fmla="*/ 2147483646 h 694"/>
                <a:gd name="T18" fmla="*/ 2147483646 w 5144"/>
                <a:gd name="T19" fmla="*/ 2147483646 h 694"/>
                <a:gd name="T20" fmla="*/ 2147483646 w 5144"/>
                <a:gd name="T21" fmla="*/ 2147483646 h 694"/>
                <a:gd name="T22" fmla="*/ 2147483646 w 5144"/>
                <a:gd name="T23" fmla="*/ 2147483646 h 694"/>
                <a:gd name="T24" fmla="*/ 2147483646 w 5144"/>
                <a:gd name="T25" fmla="*/ 0 h 694"/>
                <a:gd name="T26" fmla="*/ 2147483646 w 5144"/>
                <a:gd name="T27" fmla="*/ 2147483646 h 694"/>
                <a:gd name="T28" fmla="*/ 2147483646 w 5144"/>
                <a:gd name="T29" fmla="*/ 2147483646 h 694"/>
                <a:gd name="T30" fmla="*/ 2147483646 w 5144"/>
                <a:gd name="T31" fmla="*/ 2147483646 h 694"/>
                <a:gd name="T32" fmla="*/ 2147483646 w 5144"/>
                <a:gd name="T33" fmla="*/ 2147483646 h 694"/>
                <a:gd name="T34" fmla="*/ 2147483646 w 5144"/>
                <a:gd name="T35" fmla="*/ 2147483646 h 694"/>
                <a:gd name="T36" fmla="*/ 2147483646 w 5144"/>
                <a:gd name="T37" fmla="*/ 2147483646 h 694"/>
                <a:gd name="T38" fmla="*/ 2147483646 w 5144"/>
                <a:gd name="T39" fmla="*/ 2147483646 h 694"/>
                <a:gd name="T40" fmla="*/ 2147483646 w 5144"/>
                <a:gd name="T41" fmla="*/ 2147483646 h 694"/>
                <a:gd name="T42" fmla="*/ 2147483646 w 5144"/>
                <a:gd name="T43" fmla="*/ 2147483646 h 694"/>
                <a:gd name="T44" fmla="*/ 2147483646 w 5144"/>
                <a:gd name="T45" fmla="*/ 2147483646 h 694"/>
                <a:gd name="T46" fmla="*/ 2147483646 w 5144"/>
                <a:gd name="T47" fmla="*/ 2147483646 h 694"/>
                <a:gd name="T48" fmla="*/ 2147483646 w 5144"/>
                <a:gd name="T49" fmla="*/ 2147483646 h 694"/>
                <a:gd name="T50" fmla="*/ 2147483646 w 5144"/>
                <a:gd name="T51" fmla="*/ 2147483646 h 694"/>
                <a:gd name="T52" fmla="*/ 2147483646 w 5144"/>
                <a:gd name="T53" fmla="*/ 2147483646 h 694"/>
                <a:gd name="T54" fmla="*/ 2147483646 w 5144"/>
                <a:gd name="T55" fmla="*/ 2147483646 h 694"/>
                <a:gd name="T56" fmla="*/ 2147483646 w 5144"/>
                <a:gd name="T57" fmla="*/ 2147483646 h 694"/>
                <a:gd name="T58" fmla="*/ 2147483646 w 5144"/>
                <a:gd name="T59" fmla="*/ 2147483646 h 694"/>
                <a:gd name="T60" fmla="*/ 2147483646 w 5144"/>
                <a:gd name="T61" fmla="*/ 2147483646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ru-RU">
                <a:latin typeface="Arial" panose="020B0604020202020204" pitchFamily="34" charset="0"/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>
                <a:gd name="T0" fmla="*/ 0 w 3112"/>
                <a:gd name="T1" fmla="*/ 2147483646 h 584"/>
                <a:gd name="T2" fmla="*/ 0 w 3112"/>
                <a:gd name="T3" fmla="*/ 2147483646 h 584"/>
                <a:gd name="T4" fmla="*/ 2147483646 w 3112"/>
                <a:gd name="T5" fmla="*/ 2147483646 h 584"/>
                <a:gd name="T6" fmla="*/ 2147483646 w 3112"/>
                <a:gd name="T7" fmla="*/ 2147483646 h 584"/>
                <a:gd name="T8" fmla="*/ 2147483646 w 3112"/>
                <a:gd name="T9" fmla="*/ 2147483646 h 584"/>
                <a:gd name="T10" fmla="*/ 2147483646 w 3112"/>
                <a:gd name="T11" fmla="*/ 2147483646 h 584"/>
                <a:gd name="T12" fmla="*/ 2147483646 w 3112"/>
                <a:gd name="T13" fmla="*/ 2147483646 h 584"/>
                <a:gd name="T14" fmla="*/ 2147483646 w 3112"/>
                <a:gd name="T15" fmla="*/ 2147483646 h 584"/>
                <a:gd name="T16" fmla="*/ 2147483646 w 3112"/>
                <a:gd name="T17" fmla="*/ 2147483646 h 584"/>
                <a:gd name="T18" fmla="*/ 2147483646 w 3112"/>
                <a:gd name="T19" fmla="*/ 2147483646 h 584"/>
                <a:gd name="T20" fmla="*/ 2147483646 w 3112"/>
                <a:gd name="T21" fmla="*/ 2147483646 h 584"/>
                <a:gd name="T22" fmla="*/ 2147483646 w 3112"/>
                <a:gd name="T23" fmla="*/ 2147483646 h 584"/>
                <a:gd name="T24" fmla="*/ 2147483646 w 3112"/>
                <a:gd name="T25" fmla="*/ 2147483646 h 584"/>
                <a:gd name="T26" fmla="*/ 2147483646 w 3112"/>
                <a:gd name="T27" fmla="*/ 2147483646 h 584"/>
                <a:gd name="T28" fmla="*/ 2147483646 w 3112"/>
                <a:gd name="T29" fmla="*/ 2147483646 h 584"/>
                <a:gd name="T30" fmla="*/ 2147483646 w 3112"/>
                <a:gd name="T31" fmla="*/ 2147483646 h 584"/>
                <a:gd name="T32" fmla="*/ 2147483646 w 3112"/>
                <a:gd name="T33" fmla="*/ 2147483646 h 584"/>
                <a:gd name="T34" fmla="*/ 2147483646 w 3112"/>
                <a:gd name="T35" fmla="*/ 2147483646 h 584"/>
                <a:gd name="T36" fmla="*/ 2147483646 w 3112"/>
                <a:gd name="T37" fmla="*/ 2147483646 h 584"/>
                <a:gd name="T38" fmla="*/ 2147483646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ru-RU">
                <a:latin typeface="Arial" panose="020B0604020202020204" pitchFamily="34" charset="0"/>
                <a:cs typeface="+mn-cs"/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6 w 8196"/>
                <a:gd name="T1" fmla="*/ 2147483646 h 1192"/>
                <a:gd name="T2" fmla="*/ 2147483646 w 8196"/>
                <a:gd name="T3" fmla="*/ 2147483646 h 1192"/>
                <a:gd name="T4" fmla="*/ 2147483646 w 8196"/>
                <a:gd name="T5" fmla="*/ 2147483646 h 1192"/>
                <a:gd name="T6" fmla="*/ 2147483646 w 8196"/>
                <a:gd name="T7" fmla="*/ 2147483646 h 1192"/>
                <a:gd name="T8" fmla="*/ 2147483646 w 8196"/>
                <a:gd name="T9" fmla="*/ 2147483646 h 1192"/>
                <a:gd name="T10" fmla="*/ 2147483646 w 8196"/>
                <a:gd name="T11" fmla="*/ 2147483646 h 1192"/>
                <a:gd name="T12" fmla="*/ 2147483646 w 8196"/>
                <a:gd name="T13" fmla="*/ 2147483646 h 1192"/>
                <a:gd name="T14" fmla="*/ 2147483646 w 8196"/>
                <a:gd name="T15" fmla="*/ 2147483646 h 1192"/>
                <a:gd name="T16" fmla="*/ 2147483646 w 8196"/>
                <a:gd name="T17" fmla="*/ 2147483646 h 1192"/>
                <a:gd name="T18" fmla="*/ 2147483646 w 8196"/>
                <a:gd name="T19" fmla="*/ 2147483646 h 1192"/>
                <a:gd name="T20" fmla="*/ 2147483646 w 8196"/>
                <a:gd name="T21" fmla="*/ 2147483646 h 1192"/>
                <a:gd name="T22" fmla="*/ 2147483646 w 8196"/>
                <a:gd name="T23" fmla="*/ 2147483646 h 1192"/>
                <a:gd name="T24" fmla="*/ 2147483646 w 8196"/>
                <a:gd name="T25" fmla="*/ 2147483646 h 1192"/>
                <a:gd name="T26" fmla="*/ 2147483646 w 8196"/>
                <a:gd name="T27" fmla="*/ 2147483646 h 1192"/>
                <a:gd name="T28" fmla="*/ 2147483646 w 8196"/>
                <a:gd name="T29" fmla="*/ 2147483646 h 1192"/>
                <a:gd name="T30" fmla="*/ 2147483646 w 8196"/>
                <a:gd name="T31" fmla="*/ 2147483646 h 1192"/>
                <a:gd name="T32" fmla="*/ 2147483646 w 8196"/>
                <a:gd name="T33" fmla="*/ 2147483646 h 1192"/>
                <a:gd name="T34" fmla="*/ 2147483646 w 8196"/>
                <a:gd name="T35" fmla="*/ 2147483646 h 1192"/>
                <a:gd name="T36" fmla="*/ 2147483646 w 8196"/>
                <a:gd name="T37" fmla="*/ 2147483646 h 1192"/>
                <a:gd name="T38" fmla="*/ 2147483646 w 8196"/>
                <a:gd name="T39" fmla="*/ 2147483646 h 1192"/>
                <a:gd name="T40" fmla="*/ 2147483646 w 8196"/>
                <a:gd name="T41" fmla="*/ 2147483646 h 1192"/>
                <a:gd name="T42" fmla="*/ 2147483646 w 8196"/>
                <a:gd name="T43" fmla="*/ 2147483646 h 1192"/>
                <a:gd name="T44" fmla="*/ 2147483646 w 8196"/>
                <a:gd name="T45" fmla="*/ 0 h 1192"/>
                <a:gd name="T46" fmla="*/ 2147483646 w 8196"/>
                <a:gd name="T47" fmla="*/ 2147483646 h 1192"/>
                <a:gd name="T48" fmla="*/ 2147483646 w 8196"/>
                <a:gd name="T49" fmla="*/ 2147483646 h 1192"/>
                <a:gd name="T50" fmla="*/ 2147483646 w 8196"/>
                <a:gd name="T51" fmla="*/ 2147483646 h 1192"/>
                <a:gd name="T52" fmla="*/ 2147483646 w 8196"/>
                <a:gd name="T53" fmla="*/ 2147483646 h 1192"/>
                <a:gd name="T54" fmla="*/ 2147483646 w 8196"/>
                <a:gd name="T55" fmla="*/ 2147483646 h 1192"/>
                <a:gd name="T56" fmla="*/ 2147483646 w 8196"/>
                <a:gd name="T57" fmla="*/ 2147483646 h 1192"/>
                <a:gd name="T58" fmla="*/ 2147483646 w 8196"/>
                <a:gd name="T59" fmla="*/ 2147483646 h 1192"/>
                <a:gd name="T60" fmla="*/ 2147483646 w 8196"/>
                <a:gd name="T61" fmla="*/ 2147483646 h 1192"/>
                <a:gd name="T62" fmla="*/ 0 w 8196"/>
                <a:gd name="T63" fmla="*/ 2147483646 h 1192"/>
                <a:gd name="T64" fmla="*/ 2147483646 w 8196"/>
                <a:gd name="T65" fmla="*/ 2147483646 h 1192"/>
                <a:gd name="T66" fmla="*/ 2147483646 w 8196"/>
                <a:gd name="T67" fmla="*/ 2147483646 h 1192"/>
                <a:gd name="T68" fmla="*/ 2147483646 w 8196"/>
                <a:gd name="T69" fmla="*/ 2147483646 h 1192"/>
                <a:gd name="T70" fmla="*/ 2147483646 w 8196"/>
                <a:gd name="T71" fmla="*/ 2147483646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ru-RU">
                <a:latin typeface="Arial" panose="020B0604020202020204" pitchFamily="34" charset="0"/>
                <a:cs typeface="+mn-cs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19017-1346-4E1E-B42D-C1A354B966B2}" type="datetime1">
              <a:rPr lang="en-US"/>
              <a:pPr>
                <a:defRPr/>
              </a:pPr>
              <a:t>12/29/2022</a:t>
            </a:fld>
            <a:endParaRPr lang="en-US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0C614-E84C-419B-926C-15F320C45DE4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>
                <a:gd name="T0" fmla="*/ 2147483646 w 2706"/>
                <a:gd name="T1" fmla="*/ 0 h 640"/>
                <a:gd name="T2" fmla="*/ 2147483646 w 2706"/>
                <a:gd name="T3" fmla="*/ 0 h 640"/>
                <a:gd name="T4" fmla="*/ 2147483646 w 2706"/>
                <a:gd name="T5" fmla="*/ 2147483646 h 640"/>
                <a:gd name="T6" fmla="*/ 2147483646 w 2706"/>
                <a:gd name="T7" fmla="*/ 2147483646 h 640"/>
                <a:gd name="T8" fmla="*/ 2147483646 w 2706"/>
                <a:gd name="T9" fmla="*/ 2147483646 h 640"/>
                <a:gd name="T10" fmla="*/ 2147483646 w 2706"/>
                <a:gd name="T11" fmla="*/ 2147483646 h 640"/>
                <a:gd name="T12" fmla="*/ 2147483646 w 2706"/>
                <a:gd name="T13" fmla="*/ 2147483646 h 640"/>
                <a:gd name="T14" fmla="*/ 2147483646 w 2706"/>
                <a:gd name="T15" fmla="*/ 2147483646 h 640"/>
                <a:gd name="T16" fmla="*/ 2147483646 w 2706"/>
                <a:gd name="T17" fmla="*/ 2147483646 h 640"/>
                <a:gd name="T18" fmla="*/ 2147483646 w 2706"/>
                <a:gd name="T19" fmla="*/ 2147483646 h 640"/>
                <a:gd name="T20" fmla="*/ 2147483646 w 2706"/>
                <a:gd name="T21" fmla="*/ 2147483646 h 640"/>
                <a:gd name="T22" fmla="*/ 2147483646 w 2706"/>
                <a:gd name="T23" fmla="*/ 2147483646 h 640"/>
                <a:gd name="T24" fmla="*/ 2147483646 w 2706"/>
                <a:gd name="T25" fmla="*/ 2147483646 h 640"/>
                <a:gd name="T26" fmla="*/ 2147483646 w 2706"/>
                <a:gd name="T27" fmla="*/ 2147483646 h 640"/>
                <a:gd name="T28" fmla="*/ 2147483646 w 2706"/>
                <a:gd name="T29" fmla="*/ 2147483646 h 640"/>
                <a:gd name="T30" fmla="*/ 2147483646 w 2706"/>
                <a:gd name="T31" fmla="*/ 2147483646 h 640"/>
                <a:gd name="T32" fmla="*/ 2147483646 w 2706"/>
                <a:gd name="T33" fmla="*/ 2147483646 h 640"/>
                <a:gd name="T34" fmla="*/ 2147483646 w 2706"/>
                <a:gd name="T35" fmla="*/ 2147483646 h 640"/>
                <a:gd name="T36" fmla="*/ 0 w 2706"/>
                <a:gd name="T37" fmla="*/ 2147483646 h 640"/>
                <a:gd name="T38" fmla="*/ 0 w 2706"/>
                <a:gd name="T39" fmla="*/ 2147483646 h 640"/>
                <a:gd name="T40" fmla="*/ 2147483646 w 2706"/>
                <a:gd name="T41" fmla="*/ 2147483646 h 640"/>
                <a:gd name="T42" fmla="*/ 2147483646 w 2706"/>
                <a:gd name="T43" fmla="*/ 2147483646 h 640"/>
                <a:gd name="T44" fmla="*/ 2147483646 w 2706"/>
                <a:gd name="T45" fmla="*/ 2147483646 h 640"/>
                <a:gd name="T46" fmla="*/ 2147483646 w 2706"/>
                <a:gd name="T47" fmla="*/ 2147483646 h 640"/>
                <a:gd name="T48" fmla="*/ 2147483646 w 2706"/>
                <a:gd name="T49" fmla="*/ 2147483646 h 640"/>
                <a:gd name="T50" fmla="*/ 2147483646 w 2706"/>
                <a:gd name="T51" fmla="*/ 2147483646 h 640"/>
                <a:gd name="T52" fmla="*/ 2147483646 w 2706"/>
                <a:gd name="T53" fmla="*/ 2147483646 h 640"/>
                <a:gd name="T54" fmla="*/ 2147483646 w 2706"/>
                <a:gd name="T55" fmla="*/ 2147483646 h 640"/>
                <a:gd name="T56" fmla="*/ 2147483646 w 2706"/>
                <a:gd name="T57" fmla="*/ 2147483646 h 640"/>
                <a:gd name="T58" fmla="*/ 2147483646 w 2706"/>
                <a:gd name="T59" fmla="*/ 2147483646 h 640"/>
                <a:gd name="T60" fmla="*/ 2147483646 w 2706"/>
                <a:gd name="T61" fmla="*/ 2147483646 h 640"/>
                <a:gd name="T62" fmla="*/ 2147483646 w 2706"/>
                <a:gd name="T63" fmla="*/ 2147483646 h 640"/>
                <a:gd name="T64" fmla="*/ 2147483646 w 2706"/>
                <a:gd name="T65" fmla="*/ 2147483646 h 640"/>
                <a:gd name="T66" fmla="*/ 2147483646 w 2706"/>
                <a:gd name="T67" fmla="*/ 2147483646 h 640"/>
                <a:gd name="T68" fmla="*/ 2147483646 w 2706"/>
                <a:gd name="T69" fmla="*/ 2147483646 h 640"/>
                <a:gd name="T70" fmla="*/ 2147483646 w 2706"/>
                <a:gd name="T71" fmla="*/ 2147483646 h 640"/>
                <a:gd name="T72" fmla="*/ 2147483646 w 2706"/>
                <a:gd name="T73" fmla="*/ 2147483646 h 640"/>
                <a:gd name="T74" fmla="*/ 2147483646 w 2706"/>
                <a:gd name="T75" fmla="*/ 2147483646 h 640"/>
                <a:gd name="T76" fmla="*/ 2147483646 w 2706"/>
                <a:gd name="T77" fmla="*/ 2147483646 h 640"/>
                <a:gd name="T78" fmla="*/ 2147483646 w 2706"/>
                <a:gd name="T79" fmla="*/ 2147483646 h 640"/>
                <a:gd name="T80" fmla="*/ 2147483646 w 2706"/>
                <a:gd name="T81" fmla="*/ 2147483646 h 640"/>
                <a:gd name="T82" fmla="*/ 2147483646 w 2706"/>
                <a:gd name="T83" fmla="*/ 2147483646 h 640"/>
                <a:gd name="T84" fmla="*/ 2147483646 w 2706"/>
                <a:gd name="T85" fmla="*/ 2147483646 h 640"/>
                <a:gd name="T86" fmla="*/ 2147483646 w 2706"/>
                <a:gd name="T87" fmla="*/ 2147483646 h 640"/>
                <a:gd name="T88" fmla="*/ 2147483646 w 2706"/>
                <a:gd name="T89" fmla="*/ 2147483646 h 640"/>
                <a:gd name="T90" fmla="*/ 2147483646 w 2706"/>
                <a:gd name="T91" fmla="*/ 2147483646 h 640"/>
                <a:gd name="T92" fmla="*/ 2147483646 w 2706"/>
                <a:gd name="T93" fmla="*/ 2147483646 h 640"/>
                <a:gd name="T94" fmla="*/ 2147483646 w 2706"/>
                <a:gd name="T95" fmla="*/ 2147483646 h 640"/>
                <a:gd name="T96" fmla="*/ 2147483646 w 2706"/>
                <a:gd name="T97" fmla="*/ 2147483646 h 640"/>
                <a:gd name="T98" fmla="*/ 2147483646 w 2706"/>
                <a:gd name="T99" fmla="*/ 2147483646 h 640"/>
                <a:gd name="T100" fmla="*/ 2147483646 w 2706"/>
                <a:gd name="T101" fmla="*/ 2147483646 h 640"/>
                <a:gd name="T102" fmla="*/ 2147483646 w 2706"/>
                <a:gd name="T103" fmla="*/ 2147483646 h 640"/>
                <a:gd name="T104" fmla="*/ 2147483646 w 2706"/>
                <a:gd name="T105" fmla="*/ 2147483646 h 640"/>
                <a:gd name="T106" fmla="*/ 2147483646 w 2706"/>
                <a:gd name="T107" fmla="*/ 0 h 640"/>
                <a:gd name="T108" fmla="*/ 2147483646 w 2706"/>
                <a:gd name="T109" fmla="*/ 0 h 640"/>
                <a:gd name="T110" fmla="*/ 2147483646 w 2706"/>
                <a:gd name="T111" fmla="*/ 0 h 640"/>
                <a:gd name="T112" fmla="*/ 2147483646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ru-RU">
                <a:latin typeface="Arial" panose="020B0604020202020204" pitchFamily="34" charset="0"/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>
                <a:gd name="T0" fmla="*/ 2147483646 w 5216"/>
                <a:gd name="T1" fmla="*/ 2147483646 h 762"/>
                <a:gd name="T2" fmla="*/ 2147483646 w 5216"/>
                <a:gd name="T3" fmla="*/ 2147483646 h 762"/>
                <a:gd name="T4" fmla="*/ 2147483646 w 5216"/>
                <a:gd name="T5" fmla="*/ 2147483646 h 762"/>
                <a:gd name="T6" fmla="*/ 2147483646 w 5216"/>
                <a:gd name="T7" fmla="*/ 2147483646 h 762"/>
                <a:gd name="T8" fmla="*/ 2147483646 w 5216"/>
                <a:gd name="T9" fmla="*/ 2147483646 h 762"/>
                <a:gd name="T10" fmla="*/ 2147483646 w 5216"/>
                <a:gd name="T11" fmla="*/ 2147483646 h 762"/>
                <a:gd name="T12" fmla="*/ 2147483646 w 5216"/>
                <a:gd name="T13" fmla="*/ 2147483646 h 762"/>
                <a:gd name="T14" fmla="*/ 2147483646 w 5216"/>
                <a:gd name="T15" fmla="*/ 2147483646 h 762"/>
                <a:gd name="T16" fmla="*/ 2147483646 w 5216"/>
                <a:gd name="T17" fmla="*/ 2147483646 h 762"/>
                <a:gd name="T18" fmla="*/ 2147483646 w 5216"/>
                <a:gd name="T19" fmla="*/ 2147483646 h 762"/>
                <a:gd name="T20" fmla="*/ 2147483646 w 5216"/>
                <a:gd name="T21" fmla="*/ 2147483646 h 762"/>
                <a:gd name="T22" fmla="*/ 2147483646 w 5216"/>
                <a:gd name="T23" fmla="*/ 2147483646 h 762"/>
                <a:gd name="T24" fmla="*/ 2147483646 w 5216"/>
                <a:gd name="T25" fmla="*/ 2147483646 h 762"/>
                <a:gd name="T26" fmla="*/ 2147483646 w 5216"/>
                <a:gd name="T27" fmla="*/ 0 h 762"/>
                <a:gd name="T28" fmla="*/ 2147483646 w 5216"/>
                <a:gd name="T29" fmla="*/ 2147483646 h 762"/>
                <a:gd name="T30" fmla="*/ 2147483646 w 5216"/>
                <a:gd name="T31" fmla="*/ 2147483646 h 762"/>
                <a:gd name="T32" fmla="*/ 0 w 5216"/>
                <a:gd name="T33" fmla="*/ 2147483646 h 762"/>
                <a:gd name="T34" fmla="*/ 2147483646 w 5216"/>
                <a:gd name="T35" fmla="*/ 2147483646 h 762"/>
                <a:gd name="T36" fmla="*/ 2147483646 w 5216"/>
                <a:gd name="T37" fmla="*/ 2147483646 h 762"/>
                <a:gd name="T38" fmla="*/ 2147483646 w 5216"/>
                <a:gd name="T39" fmla="*/ 2147483646 h 762"/>
                <a:gd name="T40" fmla="*/ 2147483646 w 5216"/>
                <a:gd name="T41" fmla="*/ 2147483646 h 762"/>
                <a:gd name="T42" fmla="*/ 2147483646 w 5216"/>
                <a:gd name="T43" fmla="*/ 2147483646 h 762"/>
                <a:gd name="T44" fmla="*/ 2147483646 w 5216"/>
                <a:gd name="T45" fmla="*/ 2147483646 h 762"/>
                <a:gd name="T46" fmla="*/ 2147483646 w 5216"/>
                <a:gd name="T47" fmla="*/ 2147483646 h 762"/>
                <a:gd name="T48" fmla="*/ 2147483646 w 5216"/>
                <a:gd name="T49" fmla="*/ 2147483646 h 762"/>
                <a:gd name="T50" fmla="*/ 2147483646 w 5216"/>
                <a:gd name="T51" fmla="*/ 2147483646 h 762"/>
                <a:gd name="T52" fmla="*/ 2147483646 w 5216"/>
                <a:gd name="T53" fmla="*/ 2147483646 h 762"/>
                <a:gd name="T54" fmla="*/ 2147483646 w 5216"/>
                <a:gd name="T55" fmla="*/ 2147483646 h 762"/>
                <a:gd name="T56" fmla="*/ 2147483646 w 5216"/>
                <a:gd name="T57" fmla="*/ 2147483646 h 762"/>
                <a:gd name="T58" fmla="*/ 2147483646 w 5216"/>
                <a:gd name="T59" fmla="*/ 2147483646 h 762"/>
                <a:gd name="T60" fmla="*/ 2147483646 w 5216"/>
                <a:gd name="T61" fmla="*/ 2147483646 h 762"/>
                <a:gd name="T62" fmla="*/ 2147483646 w 5216"/>
                <a:gd name="T63" fmla="*/ 2147483646 h 762"/>
                <a:gd name="T64" fmla="*/ 2147483646 w 5216"/>
                <a:gd name="T65" fmla="*/ 2147483646 h 762"/>
                <a:gd name="T66" fmla="*/ 2147483646 w 5216"/>
                <a:gd name="T67" fmla="*/ 2147483646 h 762"/>
                <a:gd name="T68" fmla="*/ 2147483646 w 5216"/>
                <a:gd name="T69" fmla="*/ 2147483646 h 762"/>
                <a:gd name="T70" fmla="*/ 2147483646 w 5216"/>
                <a:gd name="T71" fmla="*/ 2147483646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ru-RU">
                <a:latin typeface="Arial" panose="020B0604020202020204" pitchFamily="34" charset="0"/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>
                <a:gd name="T0" fmla="*/ 0 w 5144"/>
                <a:gd name="T1" fmla="*/ 2147483646 h 694"/>
                <a:gd name="T2" fmla="*/ 0 w 5144"/>
                <a:gd name="T3" fmla="*/ 2147483646 h 694"/>
                <a:gd name="T4" fmla="*/ 2147483646 w 5144"/>
                <a:gd name="T5" fmla="*/ 2147483646 h 694"/>
                <a:gd name="T6" fmla="*/ 2147483646 w 5144"/>
                <a:gd name="T7" fmla="*/ 2147483646 h 694"/>
                <a:gd name="T8" fmla="*/ 2147483646 w 5144"/>
                <a:gd name="T9" fmla="*/ 2147483646 h 694"/>
                <a:gd name="T10" fmla="*/ 2147483646 w 5144"/>
                <a:gd name="T11" fmla="*/ 2147483646 h 694"/>
                <a:gd name="T12" fmla="*/ 2147483646 w 5144"/>
                <a:gd name="T13" fmla="*/ 2147483646 h 694"/>
                <a:gd name="T14" fmla="*/ 2147483646 w 5144"/>
                <a:gd name="T15" fmla="*/ 2147483646 h 694"/>
                <a:gd name="T16" fmla="*/ 2147483646 w 5144"/>
                <a:gd name="T17" fmla="*/ 2147483646 h 694"/>
                <a:gd name="T18" fmla="*/ 2147483646 w 5144"/>
                <a:gd name="T19" fmla="*/ 2147483646 h 694"/>
                <a:gd name="T20" fmla="*/ 2147483646 w 5144"/>
                <a:gd name="T21" fmla="*/ 2147483646 h 694"/>
                <a:gd name="T22" fmla="*/ 2147483646 w 5144"/>
                <a:gd name="T23" fmla="*/ 2147483646 h 694"/>
                <a:gd name="T24" fmla="*/ 2147483646 w 5144"/>
                <a:gd name="T25" fmla="*/ 0 h 694"/>
                <a:gd name="T26" fmla="*/ 2147483646 w 5144"/>
                <a:gd name="T27" fmla="*/ 2147483646 h 694"/>
                <a:gd name="T28" fmla="*/ 2147483646 w 5144"/>
                <a:gd name="T29" fmla="*/ 2147483646 h 694"/>
                <a:gd name="T30" fmla="*/ 2147483646 w 5144"/>
                <a:gd name="T31" fmla="*/ 2147483646 h 694"/>
                <a:gd name="T32" fmla="*/ 2147483646 w 5144"/>
                <a:gd name="T33" fmla="*/ 2147483646 h 694"/>
                <a:gd name="T34" fmla="*/ 2147483646 w 5144"/>
                <a:gd name="T35" fmla="*/ 2147483646 h 694"/>
                <a:gd name="T36" fmla="*/ 2147483646 w 5144"/>
                <a:gd name="T37" fmla="*/ 2147483646 h 694"/>
                <a:gd name="T38" fmla="*/ 2147483646 w 5144"/>
                <a:gd name="T39" fmla="*/ 2147483646 h 694"/>
                <a:gd name="T40" fmla="*/ 2147483646 w 5144"/>
                <a:gd name="T41" fmla="*/ 2147483646 h 694"/>
                <a:gd name="T42" fmla="*/ 2147483646 w 5144"/>
                <a:gd name="T43" fmla="*/ 2147483646 h 694"/>
                <a:gd name="T44" fmla="*/ 2147483646 w 5144"/>
                <a:gd name="T45" fmla="*/ 2147483646 h 694"/>
                <a:gd name="T46" fmla="*/ 2147483646 w 5144"/>
                <a:gd name="T47" fmla="*/ 2147483646 h 694"/>
                <a:gd name="T48" fmla="*/ 2147483646 w 5144"/>
                <a:gd name="T49" fmla="*/ 2147483646 h 694"/>
                <a:gd name="T50" fmla="*/ 2147483646 w 5144"/>
                <a:gd name="T51" fmla="*/ 2147483646 h 694"/>
                <a:gd name="T52" fmla="*/ 2147483646 w 5144"/>
                <a:gd name="T53" fmla="*/ 2147483646 h 694"/>
                <a:gd name="T54" fmla="*/ 2147483646 w 5144"/>
                <a:gd name="T55" fmla="*/ 2147483646 h 694"/>
                <a:gd name="T56" fmla="*/ 2147483646 w 5144"/>
                <a:gd name="T57" fmla="*/ 2147483646 h 694"/>
                <a:gd name="T58" fmla="*/ 2147483646 w 5144"/>
                <a:gd name="T59" fmla="*/ 2147483646 h 694"/>
                <a:gd name="T60" fmla="*/ 2147483646 w 5144"/>
                <a:gd name="T61" fmla="*/ 2147483646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ru-RU">
                <a:latin typeface="Arial" panose="020B0604020202020204" pitchFamily="34" charset="0"/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>
                <a:gd name="T0" fmla="*/ 0 w 3112"/>
                <a:gd name="T1" fmla="*/ 2147483646 h 584"/>
                <a:gd name="T2" fmla="*/ 0 w 3112"/>
                <a:gd name="T3" fmla="*/ 2147483646 h 584"/>
                <a:gd name="T4" fmla="*/ 2147483646 w 3112"/>
                <a:gd name="T5" fmla="*/ 2147483646 h 584"/>
                <a:gd name="T6" fmla="*/ 2147483646 w 3112"/>
                <a:gd name="T7" fmla="*/ 2147483646 h 584"/>
                <a:gd name="T8" fmla="*/ 2147483646 w 3112"/>
                <a:gd name="T9" fmla="*/ 2147483646 h 584"/>
                <a:gd name="T10" fmla="*/ 2147483646 w 3112"/>
                <a:gd name="T11" fmla="*/ 2147483646 h 584"/>
                <a:gd name="T12" fmla="*/ 2147483646 w 3112"/>
                <a:gd name="T13" fmla="*/ 2147483646 h 584"/>
                <a:gd name="T14" fmla="*/ 2147483646 w 3112"/>
                <a:gd name="T15" fmla="*/ 2147483646 h 584"/>
                <a:gd name="T16" fmla="*/ 2147483646 w 3112"/>
                <a:gd name="T17" fmla="*/ 2147483646 h 584"/>
                <a:gd name="T18" fmla="*/ 2147483646 w 3112"/>
                <a:gd name="T19" fmla="*/ 2147483646 h 584"/>
                <a:gd name="T20" fmla="*/ 2147483646 w 3112"/>
                <a:gd name="T21" fmla="*/ 2147483646 h 584"/>
                <a:gd name="T22" fmla="*/ 2147483646 w 3112"/>
                <a:gd name="T23" fmla="*/ 2147483646 h 584"/>
                <a:gd name="T24" fmla="*/ 2147483646 w 3112"/>
                <a:gd name="T25" fmla="*/ 2147483646 h 584"/>
                <a:gd name="T26" fmla="*/ 2147483646 w 3112"/>
                <a:gd name="T27" fmla="*/ 2147483646 h 584"/>
                <a:gd name="T28" fmla="*/ 2147483646 w 3112"/>
                <a:gd name="T29" fmla="*/ 2147483646 h 584"/>
                <a:gd name="T30" fmla="*/ 2147483646 w 3112"/>
                <a:gd name="T31" fmla="*/ 2147483646 h 584"/>
                <a:gd name="T32" fmla="*/ 2147483646 w 3112"/>
                <a:gd name="T33" fmla="*/ 2147483646 h 584"/>
                <a:gd name="T34" fmla="*/ 2147483646 w 3112"/>
                <a:gd name="T35" fmla="*/ 2147483646 h 584"/>
                <a:gd name="T36" fmla="*/ 2147483646 w 3112"/>
                <a:gd name="T37" fmla="*/ 2147483646 h 584"/>
                <a:gd name="T38" fmla="*/ 2147483646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ru-RU">
                <a:latin typeface="Arial" panose="020B0604020202020204" pitchFamily="34" charset="0"/>
                <a:cs typeface="+mn-cs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6 w 8196"/>
                <a:gd name="T1" fmla="*/ 2147483646 h 1192"/>
                <a:gd name="T2" fmla="*/ 2147483646 w 8196"/>
                <a:gd name="T3" fmla="*/ 2147483646 h 1192"/>
                <a:gd name="T4" fmla="*/ 2147483646 w 8196"/>
                <a:gd name="T5" fmla="*/ 2147483646 h 1192"/>
                <a:gd name="T6" fmla="*/ 2147483646 w 8196"/>
                <a:gd name="T7" fmla="*/ 2147483646 h 1192"/>
                <a:gd name="T8" fmla="*/ 2147483646 w 8196"/>
                <a:gd name="T9" fmla="*/ 2147483646 h 1192"/>
                <a:gd name="T10" fmla="*/ 2147483646 w 8196"/>
                <a:gd name="T11" fmla="*/ 2147483646 h 1192"/>
                <a:gd name="T12" fmla="*/ 2147483646 w 8196"/>
                <a:gd name="T13" fmla="*/ 2147483646 h 1192"/>
                <a:gd name="T14" fmla="*/ 2147483646 w 8196"/>
                <a:gd name="T15" fmla="*/ 2147483646 h 1192"/>
                <a:gd name="T16" fmla="*/ 2147483646 w 8196"/>
                <a:gd name="T17" fmla="*/ 2147483646 h 1192"/>
                <a:gd name="T18" fmla="*/ 2147483646 w 8196"/>
                <a:gd name="T19" fmla="*/ 2147483646 h 1192"/>
                <a:gd name="T20" fmla="*/ 2147483646 w 8196"/>
                <a:gd name="T21" fmla="*/ 2147483646 h 1192"/>
                <a:gd name="T22" fmla="*/ 2147483646 w 8196"/>
                <a:gd name="T23" fmla="*/ 2147483646 h 1192"/>
                <a:gd name="T24" fmla="*/ 2147483646 w 8196"/>
                <a:gd name="T25" fmla="*/ 2147483646 h 1192"/>
                <a:gd name="T26" fmla="*/ 2147483646 w 8196"/>
                <a:gd name="T27" fmla="*/ 2147483646 h 1192"/>
                <a:gd name="T28" fmla="*/ 2147483646 w 8196"/>
                <a:gd name="T29" fmla="*/ 2147483646 h 1192"/>
                <a:gd name="T30" fmla="*/ 2147483646 w 8196"/>
                <a:gd name="T31" fmla="*/ 2147483646 h 1192"/>
                <a:gd name="T32" fmla="*/ 2147483646 w 8196"/>
                <a:gd name="T33" fmla="*/ 2147483646 h 1192"/>
                <a:gd name="T34" fmla="*/ 2147483646 w 8196"/>
                <a:gd name="T35" fmla="*/ 2147483646 h 1192"/>
                <a:gd name="T36" fmla="*/ 2147483646 w 8196"/>
                <a:gd name="T37" fmla="*/ 2147483646 h 1192"/>
                <a:gd name="T38" fmla="*/ 2147483646 w 8196"/>
                <a:gd name="T39" fmla="*/ 2147483646 h 1192"/>
                <a:gd name="T40" fmla="*/ 2147483646 w 8196"/>
                <a:gd name="T41" fmla="*/ 2147483646 h 1192"/>
                <a:gd name="T42" fmla="*/ 2147483646 w 8196"/>
                <a:gd name="T43" fmla="*/ 2147483646 h 1192"/>
                <a:gd name="T44" fmla="*/ 2147483646 w 8196"/>
                <a:gd name="T45" fmla="*/ 0 h 1192"/>
                <a:gd name="T46" fmla="*/ 2147483646 w 8196"/>
                <a:gd name="T47" fmla="*/ 2147483646 h 1192"/>
                <a:gd name="T48" fmla="*/ 2147483646 w 8196"/>
                <a:gd name="T49" fmla="*/ 2147483646 h 1192"/>
                <a:gd name="T50" fmla="*/ 2147483646 w 8196"/>
                <a:gd name="T51" fmla="*/ 2147483646 h 1192"/>
                <a:gd name="T52" fmla="*/ 2147483646 w 8196"/>
                <a:gd name="T53" fmla="*/ 2147483646 h 1192"/>
                <a:gd name="T54" fmla="*/ 2147483646 w 8196"/>
                <a:gd name="T55" fmla="*/ 2147483646 h 1192"/>
                <a:gd name="T56" fmla="*/ 2147483646 w 8196"/>
                <a:gd name="T57" fmla="*/ 2147483646 h 1192"/>
                <a:gd name="T58" fmla="*/ 2147483646 w 8196"/>
                <a:gd name="T59" fmla="*/ 2147483646 h 1192"/>
                <a:gd name="T60" fmla="*/ 2147483646 w 8196"/>
                <a:gd name="T61" fmla="*/ 2147483646 h 1192"/>
                <a:gd name="T62" fmla="*/ 0 w 8196"/>
                <a:gd name="T63" fmla="*/ 2147483646 h 1192"/>
                <a:gd name="T64" fmla="*/ 2147483646 w 8196"/>
                <a:gd name="T65" fmla="*/ 2147483646 h 1192"/>
                <a:gd name="T66" fmla="*/ 2147483646 w 8196"/>
                <a:gd name="T67" fmla="*/ 2147483646 h 1192"/>
                <a:gd name="T68" fmla="*/ 2147483646 w 8196"/>
                <a:gd name="T69" fmla="*/ 2147483646 h 1192"/>
                <a:gd name="T70" fmla="*/ 2147483646 w 8196"/>
                <a:gd name="T71" fmla="*/ 2147483646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ru-RU">
                <a:latin typeface="Arial" panose="020B0604020202020204" pitchFamily="34" charset="0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D0732-0544-4839-BF5B-D5BC49702C64}" type="datetime1">
              <a:rPr lang="en-US"/>
              <a:pPr>
                <a:defRPr/>
              </a:pPr>
              <a:t>12/29/2022</a:t>
            </a:fld>
            <a:endParaRPr lang="en-US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0F5B8-14C2-42E0-8192-4430366A9F6E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D268F-6BDC-43A2-BF2C-A15C428176D7}" type="datetime1">
              <a:rPr lang="en-US"/>
              <a:pPr>
                <a:defRPr/>
              </a:pPr>
              <a:t>12/29/2022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222D8-AFC5-4EC3-BC15-EC021A3406FC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>
                <a:gd name="T0" fmla="*/ 2147483646 w 2706"/>
                <a:gd name="T1" fmla="*/ 0 h 640"/>
                <a:gd name="T2" fmla="*/ 2147483646 w 2706"/>
                <a:gd name="T3" fmla="*/ 0 h 640"/>
                <a:gd name="T4" fmla="*/ 2147483646 w 2706"/>
                <a:gd name="T5" fmla="*/ 2147483646 h 640"/>
                <a:gd name="T6" fmla="*/ 2147483646 w 2706"/>
                <a:gd name="T7" fmla="*/ 2147483646 h 640"/>
                <a:gd name="T8" fmla="*/ 2147483646 w 2706"/>
                <a:gd name="T9" fmla="*/ 2147483646 h 640"/>
                <a:gd name="T10" fmla="*/ 2147483646 w 2706"/>
                <a:gd name="T11" fmla="*/ 2147483646 h 640"/>
                <a:gd name="T12" fmla="*/ 2147483646 w 2706"/>
                <a:gd name="T13" fmla="*/ 2147483646 h 640"/>
                <a:gd name="T14" fmla="*/ 2147483646 w 2706"/>
                <a:gd name="T15" fmla="*/ 2147483646 h 640"/>
                <a:gd name="T16" fmla="*/ 2147483646 w 2706"/>
                <a:gd name="T17" fmla="*/ 2147483646 h 640"/>
                <a:gd name="T18" fmla="*/ 2147483646 w 2706"/>
                <a:gd name="T19" fmla="*/ 2147483646 h 640"/>
                <a:gd name="T20" fmla="*/ 2147483646 w 2706"/>
                <a:gd name="T21" fmla="*/ 2147483646 h 640"/>
                <a:gd name="T22" fmla="*/ 2147483646 w 2706"/>
                <a:gd name="T23" fmla="*/ 2147483646 h 640"/>
                <a:gd name="T24" fmla="*/ 2147483646 w 2706"/>
                <a:gd name="T25" fmla="*/ 2147483646 h 640"/>
                <a:gd name="T26" fmla="*/ 2147483646 w 2706"/>
                <a:gd name="T27" fmla="*/ 2147483646 h 640"/>
                <a:gd name="T28" fmla="*/ 2147483646 w 2706"/>
                <a:gd name="T29" fmla="*/ 2147483646 h 640"/>
                <a:gd name="T30" fmla="*/ 2147483646 w 2706"/>
                <a:gd name="T31" fmla="*/ 2147483646 h 640"/>
                <a:gd name="T32" fmla="*/ 2147483646 w 2706"/>
                <a:gd name="T33" fmla="*/ 2147483646 h 640"/>
                <a:gd name="T34" fmla="*/ 2147483646 w 2706"/>
                <a:gd name="T35" fmla="*/ 2147483646 h 640"/>
                <a:gd name="T36" fmla="*/ 0 w 2706"/>
                <a:gd name="T37" fmla="*/ 2147483646 h 640"/>
                <a:gd name="T38" fmla="*/ 0 w 2706"/>
                <a:gd name="T39" fmla="*/ 2147483646 h 640"/>
                <a:gd name="T40" fmla="*/ 2147483646 w 2706"/>
                <a:gd name="T41" fmla="*/ 2147483646 h 640"/>
                <a:gd name="T42" fmla="*/ 2147483646 w 2706"/>
                <a:gd name="T43" fmla="*/ 2147483646 h 640"/>
                <a:gd name="T44" fmla="*/ 2147483646 w 2706"/>
                <a:gd name="T45" fmla="*/ 2147483646 h 640"/>
                <a:gd name="T46" fmla="*/ 2147483646 w 2706"/>
                <a:gd name="T47" fmla="*/ 2147483646 h 640"/>
                <a:gd name="T48" fmla="*/ 2147483646 w 2706"/>
                <a:gd name="T49" fmla="*/ 2147483646 h 640"/>
                <a:gd name="T50" fmla="*/ 2147483646 w 2706"/>
                <a:gd name="T51" fmla="*/ 2147483646 h 640"/>
                <a:gd name="T52" fmla="*/ 2147483646 w 2706"/>
                <a:gd name="T53" fmla="*/ 2147483646 h 640"/>
                <a:gd name="T54" fmla="*/ 2147483646 w 2706"/>
                <a:gd name="T55" fmla="*/ 2147483646 h 640"/>
                <a:gd name="T56" fmla="*/ 2147483646 w 2706"/>
                <a:gd name="T57" fmla="*/ 2147483646 h 640"/>
                <a:gd name="T58" fmla="*/ 2147483646 w 2706"/>
                <a:gd name="T59" fmla="*/ 2147483646 h 640"/>
                <a:gd name="T60" fmla="*/ 2147483646 w 2706"/>
                <a:gd name="T61" fmla="*/ 2147483646 h 640"/>
                <a:gd name="T62" fmla="*/ 2147483646 w 2706"/>
                <a:gd name="T63" fmla="*/ 2147483646 h 640"/>
                <a:gd name="T64" fmla="*/ 2147483646 w 2706"/>
                <a:gd name="T65" fmla="*/ 2147483646 h 640"/>
                <a:gd name="T66" fmla="*/ 2147483646 w 2706"/>
                <a:gd name="T67" fmla="*/ 2147483646 h 640"/>
                <a:gd name="T68" fmla="*/ 2147483646 w 2706"/>
                <a:gd name="T69" fmla="*/ 2147483646 h 640"/>
                <a:gd name="T70" fmla="*/ 2147483646 w 2706"/>
                <a:gd name="T71" fmla="*/ 2147483646 h 640"/>
                <a:gd name="T72" fmla="*/ 2147483646 w 2706"/>
                <a:gd name="T73" fmla="*/ 2147483646 h 640"/>
                <a:gd name="T74" fmla="*/ 2147483646 w 2706"/>
                <a:gd name="T75" fmla="*/ 2147483646 h 640"/>
                <a:gd name="T76" fmla="*/ 2147483646 w 2706"/>
                <a:gd name="T77" fmla="*/ 2147483646 h 640"/>
                <a:gd name="T78" fmla="*/ 2147483646 w 2706"/>
                <a:gd name="T79" fmla="*/ 2147483646 h 640"/>
                <a:gd name="T80" fmla="*/ 2147483646 w 2706"/>
                <a:gd name="T81" fmla="*/ 2147483646 h 640"/>
                <a:gd name="T82" fmla="*/ 2147483646 w 2706"/>
                <a:gd name="T83" fmla="*/ 2147483646 h 640"/>
                <a:gd name="T84" fmla="*/ 2147483646 w 2706"/>
                <a:gd name="T85" fmla="*/ 2147483646 h 640"/>
                <a:gd name="T86" fmla="*/ 2147483646 w 2706"/>
                <a:gd name="T87" fmla="*/ 2147483646 h 640"/>
                <a:gd name="T88" fmla="*/ 2147483646 w 2706"/>
                <a:gd name="T89" fmla="*/ 2147483646 h 640"/>
                <a:gd name="T90" fmla="*/ 2147483646 w 2706"/>
                <a:gd name="T91" fmla="*/ 2147483646 h 640"/>
                <a:gd name="T92" fmla="*/ 2147483646 w 2706"/>
                <a:gd name="T93" fmla="*/ 2147483646 h 640"/>
                <a:gd name="T94" fmla="*/ 2147483646 w 2706"/>
                <a:gd name="T95" fmla="*/ 2147483646 h 640"/>
                <a:gd name="T96" fmla="*/ 2147483646 w 2706"/>
                <a:gd name="T97" fmla="*/ 2147483646 h 640"/>
                <a:gd name="T98" fmla="*/ 2147483646 w 2706"/>
                <a:gd name="T99" fmla="*/ 2147483646 h 640"/>
                <a:gd name="T100" fmla="*/ 2147483646 w 2706"/>
                <a:gd name="T101" fmla="*/ 2147483646 h 640"/>
                <a:gd name="T102" fmla="*/ 2147483646 w 2706"/>
                <a:gd name="T103" fmla="*/ 2147483646 h 640"/>
                <a:gd name="T104" fmla="*/ 2147483646 w 2706"/>
                <a:gd name="T105" fmla="*/ 2147483646 h 640"/>
                <a:gd name="T106" fmla="*/ 2147483646 w 2706"/>
                <a:gd name="T107" fmla="*/ 0 h 640"/>
                <a:gd name="T108" fmla="*/ 2147483646 w 2706"/>
                <a:gd name="T109" fmla="*/ 0 h 640"/>
                <a:gd name="T110" fmla="*/ 2147483646 w 2706"/>
                <a:gd name="T111" fmla="*/ 0 h 640"/>
                <a:gd name="T112" fmla="*/ 2147483646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ru-RU">
                <a:latin typeface="Arial" panose="020B0604020202020204" pitchFamily="34" charset="0"/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>
                <a:gd name="T0" fmla="*/ 2147483646 w 5216"/>
                <a:gd name="T1" fmla="*/ 2147483646 h 762"/>
                <a:gd name="T2" fmla="*/ 2147483646 w 5216"/>
                <a:gd name="T3" fmla="*/ 2147483646 h 762"/>
                <a:gd name="T4" fmla="*/ 2147483646 w 5216"/>
                <a:gd name="T5" fmla="*/ 2147483646 h 762"/>
                <a:gd name="T6" fmla="*/ 2147483646 w 5216"/>
                <a:gd name="T7" fmla="*/ 2147483646 h 762"/>
                <a:gd name="T8" fmla="*/ 2147483646 w 5216"/>
                <a:gd name="T9" fmla="*/ 2147483646 h 762"/>
                <a:gd name="T10" fmla="*/ 2147483646 w 5216"/>
                <a:gd name="T11" fmla="*/ 2147483646 h 762"/>
                <a:gd name="T12" fmla="*/ 2147483646 w 5216"/>
                <a:gd name="T13" fmla="*/ 2147483646 h 762"/>
                <a:gd name="T14" fmla="*/ 2147483646 w 5216"/>
                <a:gd name="T15" fmla="*/ 2147483646 h 762"/>
                <a:gd name="T16" fmla="*/ 2147483646 w 5216"/>
                <a:gd name="T17" fmla="*/ 2147483646 h 762"/>
                <a:gd name="T18" fmla="*/ 2147483646 w 5216"/>
                <a:gd name="T19" fmla="*/ 2147483646 h 762"/>
                <a:gd name="T20" fmla="*/ 2147483646 w 5216"/>
                <a:gd name="T21" fmla="*/ 2147483646 h 762"/>
                <a:gd name="T22" fmla="*/ 2147483646 w 5216"/>
                <a:gd name="T23" fmla="*/ 2147483646 h 762"/>
                <a:gd name="T24" fmla="*/ 2147483646 w 5216"/>
                <a:gd name="T25" fmla="*/ 2147483646 h 762"/>
                <a:gd name="T26" fmla="*/ 2147483646 w 5216"/>
                <a:gd name="T27" fmla="*/ 0 h 762"/>
                <a:gd name="T28" fmla="*/ 2147483646 w 5216"/>
                <a:gd name="T29" fmla="*/ 2147483646 h 762"/>
                <a:gd name="T30" fmla="*/ 2147483646 w 5216"/>
                <a:gd name="T31" fmla="*/ 2147483646 h 762"/>
                <a:gd name="T32" fmla="*/ 0 w 5216"/>
                <a:gd name="T33" fmla="*/ 2147483646 h 762"/>
                <a:gd name="T34" fmla="*/ 2147483646 w 5216"/>
                <a:gd name="T35" fmla="*/ 2147483646 h 762"/>
                <a:gd name="T36" fmla="*/ 2147483646 w 5216"/>
                <a:gd name="T37" fmla="*/ 2147483646 h 762"/>
                <a:gd name="T38" fmla="*/ 2147483646 w 5216"/>
                <a:gd name="T39" fmla="*/ 2147483646 h 762"/>
                <a:gd name="T40" fmla="*/ 2147483646 w 5216"/>
                <a:gd name="T41" fmla="*/ 2147483646 h 762"/>
                <a:gd name="T42" fmla="*/ 2147483646 w 5216"/>
                <a:gd name="T43" fmla="*/ 2147483646 h 762"/>
                <a:gd name="T44" fmla="*/ 2147483646 w 5216"/>
                <a:gd name="T45" fmla="*/ 2147483646 h 762"/>
                <a:gd name="T46" fmla="*/ 2147483646 w 5216"/>
                <a:gd name="T47" fmla="*/ 2147483646 h 762"/>
                <a:gd name="T48" fmla="*/ 2147483646 w 5216"/>
                <a:gd name="T49" fmla="*/ 2147483646 h 762"/>
                <a:gd name="T50" fmla="*/ 2147483646 w 5216"/>
                <a:gd name="T51" fmla="*/ 2147483646 h 762"/>
                <a:gd name="T52" fmla="*/ 2147483646 w 5216"/>
                <a:gd name="T53" fmla="*/ 2147483646 h 762"/>
                <a:gd name="T54" fmla="*/ 2147483646 w 5216"/>
                <a:gd name="T55" fmla="*/ 2147483646 h 762"/>
                <a:gd name="T56" fmla="*/ 2147483646 w 5216"/>
                <a:gd name="T57" fmla="*/ 2147483646 h 762"/>
                <a:gd name="T58" fmla="*/ 2147483646 w 5216"/>
                <a:gd name="T59" fmla="*/ 2147483646 h 762"/>
                <a:gd name="T60" fmla="*/ 2147483646 w 5216"/>
                <a:gd name="T61" fmla="*/ 2147483646 h 762"/>
                <a:gd name="T62" fmla="*/ 2147483646 w 5216"/>
                <a:gd name="T63" fmla="*/ 2147483646 h 762"/>
                <a:gd name="T64" fmla="*/ 2147483646 w 5216"/>
                <a:gd name="T65" fmla="*/ 2147483646 h 762"/>
                <a:gd name="T66" fmla="*/ 2147483646 w 5216"/>
                <a:gd name="T67" fmla="*/ 2147483646 h 762"/>
                <a:gd name="T68" fmla="*/ 2147483646 w 5216"/>
                <a:gd name="T69" fmla="*/ 2147483646 h 762"/>
                <a:gd name="T70" fmla="*/ 2147483646 w 5216"/>
                <a:gd name="T71" fmla="*/ 2147483646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ru-RU">
                <a:latin typeface="Arial" panose="020B0604020202020204" pitchFamily="34" charset="0"/>
                <a:cs typeface="+mn-cs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>
                <a:gd name="T0" fmla="*/ 0 w 5144"/>
                <a:gd name="T1" fmla="*/ 2147483646 h 694"/>
                <a:gd name="T2" fmla="*/ 0 w 5144"/>
                <a:gd name="T3" fmla="*/ 2147483646 h 694"/>
                <a:gd name="T4" fmla="*/ 2147483646 w 5144"/>
                <a:gd name="T5" fmla="*/ 2147483646 h 694"/>
                <a:gd name="T6" fmla="*/ 2147483646 w 5144"/>
                <a:gd name="T7" fmla="*/ 2147483646 h 694"/>
                <a:gd name="T8" fmla="*/ 2147483646 w 5144"/>
                <a:gd name="T9" fmla="*/ 2147483646 h 694"/>
                <a:gd name="T10" fmla="*/ 2147483646 w 5144"/>
                <a:gd name="T11" fmla="*/ 2147483646 h 694"/>
                <a:gd name="T12" fmla="*/ 2147483646 w 5144"/>
                <a:gd name="T13" fmla="*/ 2147483646 h 694"/>
                <a:gd name="T14" fmla="*/ 2147483646 w 5144"/>
                <a:gd name="T15" fmla="*/ 2147483646 h 694"/>
                <a:gd name="T16" fmla="*/ 2147483646 w 5144"/>
                <a:gd name="T17" fmla="*/ 2147483646 h 694"/>
                <a:gd name="T18" fmla="*/ 2147483646 w 5144"/>
                <a:gd name="T19" fmla="*/ 2147483646 h 694"/>
                <a:gd name="T20" fmla="*/ 2147483646 w 5144"/>
                <a:gd name="T21" fmla="*/ 2147483646 h 694"/>
                <a:gd name="T22" fmla="*/ 2147483646 w 5144"/>
                <a:gd name="T23" fmla="*/ 2147483646 h 694"/>
                <a:gd name="T24" fmla="*/ 2147483646 w 5144"/>
                <a:gd name="T25" fmla="*/ 0 h 694"/>
                <a:gd name="T26" fmla="*/ 2147483646 w 5144"/>
                <a:gd name="T27" fmla="*/ 2147483646 h 694"/>
                <a:gd name="T28" fmla="*/ 2147483646 w 5144"/>
                <a:gd name="T29" fmla="*/ 2147483646 h 694"/>
                <a:gd name="T30" fmla="*/ 2147483646 w 5144"/>
                <a:gd name="T31" fmla="*/ 2147483646 h 694"/>
                <a:gd name="T32" fmla="*/ 2147483646 w 5144"/>
                <a:gd name="T33" fmla="*/ 2147483646 h 694"/>
                <a:gd name="T34" fmla="*/ 2147483646 w 5144"/>
                <a:gd name="T35" fmla="*/ 2147483646 h 694"/>
                <a:gd name="T36" fmla="*/ 2147483646 w 5144"/>
                <a:gd name="T37" fmla="*/ 2147483646 h 694"/>
                <a:gd name="T38" fmla="*/ 2147483646 w 5144"/>
                <a:gd name="T39" fmla="*/ 2147483646 h 694"/>
                <a:gd name="T40" fmla="*/ 2147483646 w 5144"/>
                <a:gd name="T41" fmla="*/ 2147483646 h 694"/>
                <a:gd name="T42" fmla="*/ 2147483646 w 5144"/>
                <a:gd name="T43" fmla="*/ 2147483646 h 694"/>
                <a:gd name="T44" fmla="*/ 2147483646 w 5144"/>
                <a:gd name="T45" fmla="*/ 2147483646 h 694"/>
                <a:gd name="T46" fmla="*/ 2147483646 w 5144"/>
                <a:gd name="T47" fmla="*/ 2147483646 h 694"/>
                <a:gd name="T48" fmla="*/ 2147483646 w 5144"/>
                <a:gd name="T49" fmla="*/ 2147483646 h 694"/>
                <a:gd name="T50" fmla="*/ 2147483646 w 5144"/>
                <a:gd name="T51" fmla="*/ 2147483646 h 694"/>
                <a:gd name="T52" fmla="*/ 2147483646 w 5144"/>
                <a:gd name="T53" fmla="*/ 2147483646 h 694"/>
                <a:gd name="T54" fmla="*/ 2147483646 w 5144"/>
                <a:gd name="T55" fmla="*/ 2147483646 h 694"/>
                <a:gd name="T56" fmla="*/ 2147483646 w 5144"/>
                <a:gd name="T57" fmla="*/ 2147483646 h 694"/>
                <a:gd name="T58" fmla="*/ 2147483646 w 5144"/>
                <a:gd name="T59" fmla="*/ 2147483646 h 694"/>
                <a:gd name="T60" fmla="*/ 2147483646 w 5144"/>
                <a:gd name="T61" fmla="*/ 2147483646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ru-RU">
                <a:latin typeface="Arial" panose="020B0604020202020204" pitchFamily="34" charset="0"/>
                <a:cs typeface="+mn-cs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>
                <a:gd name="T0" fmla="*/ 0 w 3112"/>
                <a:gd name="T1" fmla="*/ 2147483646 h 584"/>
                <a:gd name="T2" fmla="*/ 0 w 3112"/>
                <a:gd name="T3" fmla="*/ 2147483646 h 584"/>
                <a:gd name="T4" fmla="*/ 2147483646 w 3112"/>
                <a:gd name="T5" fmla="*/ 2147483646 h 584"/>
                <a:gd name="T6" fmla="*/ 2147483646 w 3112"/>
                <a:gd name="T7" fmla="*/ 2147483646 h 584"/>
                <a:gd name="T8" fmla="*/ 2147483646 w 3112"/>
                <a:gd name="T9" fmla="*/ 2147483646 h 584"/>
                <a:gd name="T10" fmla="*/ 2147483646 w 3112"/>
                <a:gd name="T11" fmla="*/ 2147483646 h 584"/>
                <a:gd name="T12" fmla="*/ 2147483646 w 3112"/>
                <a:gd name="T13" fmla="*/ 2147483646 h 584"/>
                <a:gd name="T14" fmla="*/ 2147483646 w 3112"/>
                <a:gd name="T15" fmla="*/ 2147483646 h 584"/>
                <a:gd name="T16" fmla="*/ 2147483646 w 3112"/>
                <a:gd name="T17" fmla="*/ 2147483646 h 584"/>
                <a:gd name="T18" fmla="*/ 2147483646 w 3112"/>
                <a:gd name="T19" fmla="*/ 2147483646 h 584"/>
                <a:gd name="T20" fmla="*/ 2147483646 w 3112"/>
                <a:gd name="T21" fmla="*/ 2147483646 h 584"/>
                <a:gd name="T22" fmla="*/ 2147483646 w 3112"/>
                <a:gd name="T23" fmla="*/ 2147483646 h 584"/>
                <a:gd name="T24" fmla="*/ 2147483646 w 3112"/>
                <a:gd name="T25" fmla="*/ 2147483646 h 584"/>
                <a:gd name="T26" fmla="*/ 2147483646 w 3112"/>
                <a:gd name="T27" fmla="*/ 2147483646 h 584"/>
                <a:gd name="T28" fmla="*/ 2147483646 w 3112"/>
                <a:gd name="T29" fmla="*/ 2147483646 h 584"/>
                <a:gd name="T30" fmla="*/ 2147483646 w 3112"/>
                <a:gd name="T31" fmla="*/ 2147483646 h 584"/>
                <a:gd name="T32" fmla="*/ 2147483646 w 3112"/>
                <a:gd name="T33" fmla="*/ 2147483646 h 584"/>
                <a:gd name="T34" fmla="*/ 2147483646 w 3112"/>
                <a:gd name="T35" fmla="*/ 2147483646 h 584"/>
                <a:gd name="T36" fmla="*/ 2147483646 w 3112"/>
                <a:gd name="T37" fmla="*/ 2147483646 h 584"/>
                <a:gd name="T38" fmla="*/ 2147483646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ru-RU">
                <a:latin typeface="Arial" panose="020B0604020202020204" pitchFamily="34" charset="0"/>
                <a:cs typeface="+mn-cs"/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6 w 8196"/>
                <a:gd name="T1" fmla="*/ 2147483646 h 1192"/>
                <a:gd name="T2" fmla="*/ 2147483646 w 8196"/>
                <a:gd name="T3" fmla="*/ 2147483646 h 1192"/>
                <a:gd name="T4" fmla="*/ 2147483646 w 8196"/>
                <a:gd name="T5" fmla="*/ 2147483646 h 1192"/>
                <a:gd name="T6" fmla="*/ 2147483646 w 8196"/>
                <a:gd name="T7" fmla="*/ 2147483646 h 1192"/>
                <a:gd name="T8" fmla="*/ 2147483646 w 8196"/>
                <a:gd name="T9" fmla="*/ 2147483646 h 1192"/>
                <a:gd name="T10" fmla="*/ 2147483646 w 8196"/>
                <a:gd name="T11" fmla="*/ 2147483646 h 1192"/>
                <a:gd name="T12" fmla="*/ 2147483646 w 8196"/>
                <a:gd name="T13" fmla="*/ 2147483646 h 1192"/>
                <a:gd name="T14" fmla="*/ 2147483646 w 8196"/>
                <a:gd name="T15" fmla="*/ 2147483646 h 1192"/>
                <a:gd name="T16" fmla="*/ 2147483646 w 8196"/>
                <a:gd name="T17" fmla="*/ 2147483646 h 1192"/>
                <a:gd name="T18" fmla="*/ 2147483646 w 8196"/>
                <a:gd name="T19" fmla="*/ 2147483646 h 1192"/>
                <a:gd name="T20" fmla="*/ 2147483646 w 8196"/>
                <a:gd name="T21" fmla="*/ 2147483646 h 1192"/>
                <a:gd name="T22" fmla="*/ 2147483646 w 8196"/>
                <a:gd name="T23" fmla="*/ 2147483646 h 1192"/>
                <a:gd name="T24" fmla="*/ 2147483646 w 8196"/>
                <a:gd name="T25" fmla="*/ 2147483646 h 1192"/>
                <a:gd name="T26" fmla="*/ 2147483646 w 8196"/>
                <a:gd name="T27" fmla="*/ 2147483646 h 1192"/>
                <a:gd name="T28" fmla="*/ 2147483646 w 8196"/>
                <a:gd name="T29" fmla="*/ 2147483646 h 1192"/>
                <a:gd name="T30" fmla="*/ 2147483646 w 8196"/>
                <a:gd name="T31" fmla="*/ 2147483646 h 1192"/>
                <a:gd name="T32" fmla="*/ 2147483646 w 8196"/>
                <a:gd name="T33" fmla="*/ 2147483646 h 1192"/>
                <a:gd name="T34" fmla="*/ 2147483646 w 8196"/>
                <a:gd name="T35" fmla="*/ 2147483646 h 1192"/>
                <a:gd name="T36" fmla="*/ 2147483646 w 8196"/>
                <a:gd name="T37" fmla="*/ 2147483646 h 1192"/>
                <a:gd name="T38" fmla="*/ 2147483646 w 8196"/>
                <a:gd name="T39" fmla="*/ 2147483646 h 1192"/>
                <a:gd name="T40" fmla="*/ 2147483646 w 8196"/>
                <a:gd name="T41" fmla="*/ 2147483646 h 1192"/>
                <a:gd name="T42" fmla="*/ 2147483646 w 8196"/>
                <a:gd name="T43" fmla="*/ 2147483646 h 1192"/>
                <a:gd name="T44" fmla="*/ 2147483646 w 8196"/>
                <a:gd name="T45" fmla="*/ 0 h 1192"/>
                <a:gd name="T46" fmla="*/ 2147483646 w 8196"/>
                <a:gd name="T47" fmla="*/ 2147483646 h 1192"/>
                <a:gd name="T48" fmla="*/ 2147483646 w 8196"/>
                <a:gd name="T49" fmla="*/ 2147483646 h 1192"/>
                <a:gd name="T50" fmla="*/ 2147483646 w 8196"/>
                <a:gd name="T51" fmla="*/ 2147483646 h 1192"/>
                <a:gd name="T52" fmla="*/ 2147483646 w 8196"/>
                <a:gd name="T53" fmla="*/ 2147483646 h 1192"/>
                <a:gd name="T54" fmla="*/ 2147483646 w 8196"/>
                <a:gd name="T55" fmla="*/ 2147483646 h 1192"/>
                <a:gd name="T56" fmla="*/ 2147483646 w 8196"/>
                <a:gd name="T57" fmla="*/ 2147483646 h 1192"/>
                <a:gd name="T58" fmla="*/ 2147483646 w 8196"/>
                <a:gd name="T59" fmla="*/ 2147483646 h 1192"/>
                <a:gd name="T60" fmla="*/ 2147483646 w 8196"/>
                <a:gd name="T61" fmla="*/ 2147483646 h 1192"/>
                <a:gd name="T62" fmla="*/ 0 w 8196"/>
                <a:gd name="T63" fmla="*/ 2147483646 h 1192"/>
                <a:gd name="T64" fmla="*/ 2147483646 w 8196"/>
                <a:gd name="T65" fmla="*/ 2147483646 h 1192"/>
                <a:gd name="T66" fmla="*/ 2147483646 w 8196"/>
                <a:gd name="T67" fmla="*/ 2147483646 h 1192"/>
                <a:gd name="T68" fmla="*/ 2147483646 w 8196"/>
                <a:gd name="T69" fmla="*/ 2147483646 h 1192"/>
                <a:gd name="T70" fmla="*/ 2147483646 w 8196"/>
                <a:gd name="T71" fmla="*/ 2147483646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ru-RU">
                <a:latin typeface="Arial" panose="020B0604020202020204" pitchFamily="34" charset="0"/>
                <a:cs typeface="+mn-cs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F6B52-6C22-44EE-83AC-7CBDA0686381}" type="datetime1">
              <a:rPr lang="en-US"/>
              <a:pPr>
                <a:defRPr/>
              </a:pPr>
              <a:t>12/29/2022</a:t>
            </a:fld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A973C-3375-4CC4-8ECF-79A7ED336791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1513" y="139700"/>
            <a:ext cx="7789862" cy="18684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A38C5B-3EFD-4204-9562-E5986E63A4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00C101-849A-4EC4-89FD-47368F7F11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3B7F99-5295-43AD-8BE4-4AEA8FDADF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FB9782-5B8F-4934-B152-E076D89743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183563" cy="143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183563" cy="450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Четвертый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5225"/>
            <a:ext cx="2087563" cy="4302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Arial" charset="0"/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5225"/>
            <a:ext cx="2849563" cy="4302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Arial" charset="0"/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2087563" cy="4302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9163921C-B504-4F3B-A3B4-42695A78E0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-128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-128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-128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-128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-128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-128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-128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-128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1"/>
          <p:cNvSpPr>
            <a:spLocks noChangeArrowheads="1"/>
          </p:cNvSpPr>
          <p:nvPr/>
        </p:nvSpPr>
        <p:spPr bwMode="auto">
          <a:xfrm>
            <a:off x="366713" y="1717675"/>
            <a:ext cx="8775700" cy="5140325"/>
          </a:xfrm>
          <a:prstGeom prst="roundRect">
            <a:avLst>
              <a:gd name="adj" fmla="val 28"/>
            </a:avLst>
          </a:prstGeom>
          <a:solidFill>
            <a:srgbClr val="DDDDDD"/>
          </a:solidFill>
          <a:ln w="9360">
            <a:solidFill>
              <a:srgbClr val="C0C0C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ru-RU" altLang="ru-RU">
              <a:latin typeface="Arial" panose="020B0604020202020204" pitchFamily="34" charset="0"/>
              <a:cs typeface="+mn-cs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71513" y="139700"/>
            <a:ext cx="7789862" cy="186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1513" y="1906588"/>
            <a:ext cx="7789862" cy="450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Четвертый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  <p:sp>
        <p:nvSpPr>
          <p:cNvPr id="2053" name="AutoShape 4"/>
          <p:cNvSpPr>
            <a:spLocks noChangeArrowheads="1"/>
          </p:cNvSpPr>
          <p:nvPr/>
        </p:nvSpPr>
        <p:spPr bwMode="auto">
          <a:xfrm>
            <a:off x="0" y="0"/>
            <a:ext cx="165100" cy="833438"/>
          </a:xfrm>
          <a:prstGeom prst="roundRect">
            <a:avLst>
              <a:gd name="adj" fmla="val 958"/>
            </a:avLst>
          </a:prstGeom>
          <a:solidFill>
            <a:srgbClr val="125C8D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ru-RU" altLang="ru-RU">
              <a:latin typeface="Arial" panose="020B0604020202020204" pitchFamily="34" charset="0"/>
              <a:cs typeface="+mn-cs"/>
            </a:endParaRPr>
          </a:p>
        </p:txBody>
      </p:sp>
      <p:sp>
        <p:nvSpPr>
          <p:cNvPr id="2054" name="AutoShape 5"/>
          <p:cNvSpPr>
            <a:spLocks noChangeArrowheads="1"/>
          </p:cNvSpPr>
          <p:nvPr/>
        </p:nvSpPr>
        <p:spPr bwMode="auto">
          <a:xfrm>
            <a:off x="0" y="2160588"/>
            <a:ext cx="165100" cy="833437"/>
          </a:xfrm>
          <a:prstGeom prst="roundRect">
            <a:avLst>
              <a:gd name="adj" fmla="val 958"/>
            </a:avLst>
          </a:prstGeom>
          <a:solidFill>
            <a:srgbClr val="125C8D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ru-RU" altLang="ru-RU">
              <a:latin typeface="Arial" panose="020B0604020202020204" pitchFamily="34" charset="0"/>
              <a:cs typeface="+mn-cs"/>
            </a:endParaRPr>
          </a:p>
        </p:txBody>
      </p:sp>
      <p:sp>
        <p:nvSpPr>
          <p:cNvPr id="2055" name="AutoShape 6"/>
          <p:cNvSpPr>
            <a:spLocks noChangeArrowheads="1"/>
          </p:cNvSpPr>
          <p:nvPr/>
        </p:nvSpPr>
        <p:spPr bwMode="auto">
          <a:xfrm>
            <a:off x="0" y="1060450"/>
            <a:ext cx="165100" cy="833438"/>
          </a:xfrm>
          <a:prstGeom prst="roundRect">
            <a:avLst>
              <a:gd name="adj" fmla="val 958"/>
            </a:avLst>
          </a:prstGeom>
          <a:solidFill>
            <a:srgbClr val="125C8D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ru-RU" altLang="ru-RU">
              <a:latin typeface="Arial" panose="020B0604020202020204" pitchFamily="34" charset="0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333333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333333"/>
          </a:solidFill>
          <a:latin typeface="Arial" charset="0"/>
          <a:ea typeface="Lucida Sans Unicode" pitchFamily="32" charset="0"/>
          <a:cs typeface="Lucida Sans Unicode" pitchFamily="32" charset="0"/>
        </a:defRPr>
      </a:lvl2pPr>
      <a:lvl3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333333"/>
          </a:solidFill>
          <a:latin typeface="Arial" charset="0"/>
          <a:ea typeface="Lucida Sans Unicode" pitchFamily="32" charset="0"/>
          <a:cs typeface="Lucida Sans Unicode" pitchFamily="32" charset="0"/>
        </a:defRPr>
      </a:lvl3pPr>
      <a:lvl4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333333"/>
          </a:solidFill>
          <a:latin typeface="Arial" charset="0"/>
          <a:ea typeface="Lucida Sans Unicode" pitchFamily="32" charset="0"/>
          <a:cs typeface="Lucida Sans Unicode" pitchFamily="32" charset="0"/>
        </a:defRPr>
      </a:lvl4pPr>
      <a:lvl5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333333"/>
          </a:solidFill>
          <a:latin typeface="Arial" charset="0"/>
          <a:ea typeface="Lucida Sans Unicode" pitchFamily="32" charset="0"/>
          <a:cs typeface="Lucida Sans Unicode" pitchFamily="32" charset="0"/>
        </a:defRPr>
      </a:lvl5pPr>
      <a:lvl6pPr marL="25146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333333"/>
          </a:solidFill>
          <a:latin typeface="Arial" charset="0"/>
          <a:ea typeface="Lucida Sans Unicode" pitchFamily="32" charset="0"/>
          <a:cs typeface="Lucida Sans Unicode" pitchFamily="32" charset="0"/>
        </a:defRPr>
      </a:lvl6pPr>
      <a:lvl7pPr marL="29718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333333"/>
          </a:solidFill>
          <a:latin typeface="Arial" charset="0"/>
          <a:ea typeface="Lucida Sans Unicode" pitchFamily="32" charset="0"/>
          <a:cs typeface="Lucida Sans Unicode" pitchFamily="32" charset="0"/>
        </a:defRPr>
      </a:lvl7pPr>
      <a:lvl8pPr marL="3429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333333"/>
          </a:solidFill>
          <a:latin typeface="Arial" charset="0"/>
          <a:ea typeface="Lucida Sans Unicode" pitchFamily="32" charset="0"/>
          <a:cs typeface="Lucida Sans Unicode" pitchFamily="32" charset="0"/>
        </a:defRPr>
      </a:lvl8pPr>
      <a:lvl9pPr marL="3886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333333"/>
          </a:solidFill>
          <a:latin typeface="Arial" charset="0"/>
          <a:ea typeface="Lucida Sans Unicode" pitchFamily="32" charset="0"/>
          <a:cs typeface="Lucida Sans Unicode" pitchFamily="32" charset="0"/>
        </a:defRPr>
      </a:lvl9pPr>
    </p:titleStyle>
    <p:bodyStyle>
      <a:lvl1pPr marL="342900" indent="-3429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1"/>
          <p:cNvSpPr>
            <a:spLocks noChangeArrowheads="1"/>
          </p:cNvSpPr>
          <p:nvPr/>
        </p:nvSpPr>
        <p:spPr bwMode="auto">
          <a:xfrm>
            <a:off x="366713" y="1717675"/>
            <a:ext cx="8775700" cy="5140325"/>
          </a:xfrm>
          <a:prstGeom prst="roundRect">
            <a:avLst>
              <a:gd name="adj" fmla="val 28"/>
            </a:avLst>
          </a:prstGeom>
          <a:solidFill>
            <a:srgbClr val="DDDDDD"/>
          </a:solidFill>
          <a:ln w="9360">
            <a:solidFill>
              <a:srgbClr val="C0C0C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ru-RU" altLang="ru-RU">
              <a:latin typeface="Arial" panose="020B0604020202020204" pitchFamily="34" charset="0"/>
              <a:cs typeface="+mn-cs"/>
            </a:endParaRPr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71513" y="139700"/>
            <a:ext cx="7791450" cy="186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1513" y="1906588"/>
            <a:ext cx="7791450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Четвертый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  <p:sp>
        <p:nvSpPr>
          <p:cNvPr id="3077" name="AutoShape 4"/>
          <p:cNvSpPr>
            <a:spLocks noChangeArrowheads="1"/>
          </p:cNvSpPr>
          <p:nvPr/>
        </p:nvSpPr>
        <p:spPr bwMode="auto">
          <a:xfrm>
            <a:off x="0" y="0"/>
            <a:ext cx="165100" cy="833438"/>
          </a:xfrm>
          <a:prstGeom prst="roundRect">
            <a:avLst>
              <a:gd name="adj" fmla="val 958"/>
            </a:avLst>
          </a:prstGeom>
          <a:solidFill>
            <a:srgbClr val="125C8D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ru-RU" altLang="ru-RU">
              <a:latin typeface="Arial" panose="020B0604020202020204" pitchFamily="34" charset="0"/>
              <a:cs typeface="+mn-cs"/>
            </a:endParaRPr>
          </a:p>
        </p:txBody>
      </p:sp>
      <p:sp>
        <p:nvSpPr>
          <p:cNvPr id="3078" name="AutoShape 5"/>
          <p:cNvSpPr>
            <a:spLocks noChangeArrowheads="1"/>
          </p:cNvSpPr>
          <p:nvPr/>
        </p:nvSpPr>
        <p:spPr bwMode="auto">
          <a:xfrm>
            <a:off x="0" y="2160588"/>
            <a:ext cx="165100" cy="833437"/>
          </a:xfrm>
          <a:prstGeom prst="roundRect">
            <a:avLst>
              <a:gd name="adj" fmla="val 958"/>
            </a:avLst>
          </a:prstGeom>
          <a:solidFill>
            <a:srgbClr val="125C8D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ru-RU" altLang="ru-RU">
              <a:latin typeface="Arial" panose="020B0604020202020204" pitchFamily="34" charset="0"/>
              <a:cs typeface="+mn-cs"/>
            </a:endParaRPr>
          </a:p>
        </p:txBody>
      </p:sp>
      <p:sp>
        <p:nvSpPr>
          <p:cNvPr id="3079" name="AutoShape 6"/>
          <p:cNvSpPr>
            <a:spLocks noChangeArrowheads="1"/>
          </p:cNvSpPr>
          <p:nvPr/>
        </p:nvSpPr>
        <p:spPr bwMode="auto">
          <a:xfrm>
            <a:off x="0" y="1060450"/>
            <a:ext cx="165100" cy="833438"/>
          </a:xfrm>
          <a:prstGeom prst="roundRect">
            <a:avLst>
              <a:gd name="adj" fmla="val 958"/>
            </a:avLst>
          </a:prstGeom>
          <a:solidFill>
            <a:srgbClr val="125C8D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ru-RU" altLang="ru-RU">
              <a:latin typeface="Arial" panose="020B0604020202020204" pitchFamily="34" charset="0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xStyles>
    <p:titleStyle>
      <a:lvl1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333333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333333"/>
          </a:solidFill>
          <a:latin typeface="Arial" charset="0"/>
          <a:ea typeface="Lucida Sans Unicode" pitchFamily="32" charset="0"/>
          <a:cs typeface="Lucida Sans Unicode" pitchFamily="32" charset="0"/>
        </a:defRPr>
      </a:lvl2pPr>
      <a:lvl3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333333"/>
          </a:solidFill>
          <a:latin typeface="Arial" charset="0"/>
          <a:ea typeface="Lucida Sans Unicode" pitchFamily="32" charset="0"/>
          <a:cs typeface="Lucida Sans Unicode" pitchFamily="32" charset="0"/>
        </a:defRPr>
      </a:lvl3pPr>
      <a:lvl4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333333"/>
          </a:solidFill>
          <a:latin typeface="Arial" charset="0"/>
          <a:ea typeface="Lucida Sans Unicode" pitchFamily="32" charset="0"/>
          <a:cs typeface="Lucida Sans Unicode" pitchFamily="32" charset="0"/>
        </a:defRPr>
      </a:lvl4pPr>
      <a:lvl5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333333"/>
          </a:solidFill>
          <a:latin typeface="Arial" charset="0"/>
          <a:ea typeface="Lucida Sans Unicode" pitchFamily="32" charset="0"/>
          <a:cs typeface="Lucida Sans Unicode" pitchFamily="32" charset="0"/>
        </a:defRPr>
      </a:lvl5pPr>
      <a:lvl6pPr marL="25146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333333"/>
          </a:solidFill>
          <a:latin typeface="Arial" charset="0"/>
          <a:ea typeface="Lucida Sans Unicode" pitchFamily="32" charset="0"/>
          <a:cs typeface="Lucida Sans Unicode" pitchFamily="32" charset="0"/>
        </a:defRPr>
      </a:lvl6pPr>
      <a:lvl7pPr marL="29718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333333"/>
          </a:solidFill>
          <a:latin typeface="Arial" charset="0"/>
          <a:ea typeface="Lucida Sans Unicode" pitchFamily="32" charset="0"/>
          <a:cs typeface="Lucida Sans Unicode" pitchFamily="32" charset="0"/>
        </a:defRPr>
      </a:lvl7pPr>
      <a:lvl8pPr marL="3429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333333"/>
          </a:solidFill>
          <a:latin typeface="Arial" charset="0"/>
          <a:ea typeface="Lucida Sans Unicode" pitchFamily="32" charset="0"/>
          <a:cs typeface="Lucida Sans Unicode" pitchFamily="32" charset="0"/>
        </a:defRPr>
      </a:lvl8pPr>
      <a:lvl9pPr marL="3886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333333"/>
          </a:solidFill>
          <a:latin typeface="Arial" charset="0"/>
          <a:ea typeface="Lucida Sans Unicode" pitchFamily="32" charset="0"/>
          <a:cs typeface="Lucida Sans Unicode" pitchFamily="32" charset="0"/>
        </a:defRPr>
      </a:lvl9pPr>
    </p:titleStyle>
    <p:bodyStyle>
      <a:lvl1pPr marL="342900" indent="-3429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1"/>
          <p:cNvSpPr>
            <a:spLocks noChangeArrowheads="1"/>
          </p:cNvSpPr>
          <p:nvPr/>
        </p:nvSpPr>
        <p:spPr bwMode="auto">
          <a:xfrm>
            <a:off x="366713" y="1717675"/>
            <a:ext cx="8775700" cy="5140325"/>
          </a:xfrm>
          <a:prstGeom prst="roundRect">
            <a:avLst>
              <a:gd name="adj" fmla="val 28"/>
            </a:avLst>
          </a:prstGeom>
          <a:solidFill>
            <a:srgbClr val="DDDDDD"/>
          </a:solidFill>
          <a:ln w="9360">
            <a:solidFill>
              <a:srgbClr val="C0C0C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ru-RU" altLang="ru-RU">
              <a:latin typeface="Arial" panose="020B0604020202020204" pitchFamily="34" charset="0"/>
              <a:cs typeface="+mn-cs"/>
            </a:endParaRPr>
          </a:p>
        </p:txBody>
      </p:sp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71513" y="139700"/>
            <a:ext cx="7791450" cy="186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1513" y="1906588"/>
            <a:ext cx="7791450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Четвертый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  <p:sp>
        <p:nvSpPr>
          <p:cNvPr id="4101" name="AutoShape 4"/>
          <p:cNvSpPr>
            <a:spLocks noChangeArrowheads="1"/>
          </p:cNvSpPr>
          <p:nvPr/>
        </p:nvSpPr>
        <p:spPr bwMode="auto">
          <a:xfrm>
            <a:off x="0" y="0"/>
            <a:ext cx="165100" cy="833438"/>
          </a:xfrm>
          <a:prstGeom prst="roundRect">
            <a:avLst>
              <a:gd name="adj" fmla="val 958"/>
            </a:avLst>
          </a:prstGeom>
          <a:solidFill>
            <a:srgbClr val="125C8D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ru-RU" altLang="ru-RU">
              <a:latin typeface="Arial" panose="020B0604020202020204" pitchFamily="34" charset="0"/>
              <a:cs typeface="+mn-cs"/>
            </a:endParaRPr>
          </a:p>
        </p:txBody>
      </p:sp>
      <p:sp>
        <p:nvSpPr>
          <p:cNvPr id="4102" name="AutoShape 5"/>
          <p:cNvSpPr>
            <a:spLocks noChangeArrowheads="1"/>
          </p:cNvSpPr>
          <p:nvPr/>
        </p:nvSpPr>
        <p:spPr bwMode="auto">
          <a:xfrm>
            <a:off x="0" y="2160588"/>
            <a:ext cx="165100" cy="833437"/>
          </a:xfrm>
          <a:prstGeom prst="roundRect">
            <a:avLst>
              <a:gd name="adj" fmla="val 958"/>
            </a:avLst>
          </a:prstGeom>
          <a:solidFill>
            <a:srgbClr val="125C8D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ru-RU" altLang="ru-RU">
              <a:latin typeface="Arial" panose="020B0604020202020204" pitchFamily="34" charset="0"/>
              <a:cs typeface="+mn-cs"/>
            </a:endParaRPr>
          </a:p>
        </p:txBody>
      </p:sp>
      <p:sp>
        <p:nvSpPr>
          <p:cNvPr id="4103" name="AutoShape 6"/>
          <p:cNvSpPr>
            <a:spLocks noChangeArrowheads="1"/>
          </p:cNvSpPr>
          <p:nvPr/>
        </p:nvSpPr>
        <p:spPr bwMode="auto">
          <a:xfrm>
            <a:off x="0" y="1060450"/>
            <a:ext cx="165100" cy="833438"/>
          </a:xfrm>
          <a:prstGeom prst="roundRect">
            <a:avLst>
              <a:gd name="adj" fmla="val 958"/>
            </a:avLst>
          </a:prstGeom>
          <a:solidFill>
            <a:srgbClr val="125C8D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ru-RU" altLang="ru-RU">
              <a:latin typeface="Arial" panose="020B0604020202020204" pitchFamily="34" charset="0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</p:sldLayoutIdLst>
  <p:txStyles>
    <p:titleStyle>
      <a:lvl1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333333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333333"/>
          </a:solidFill>
          <a:latin typeface="Arial" charset="0"/>
          <a:ea typeface="Lucida Sans Unicode" pitchFamily="32" charset="0"/>
          <a:cs typeface="Lucida Sans Unicode" pitchFamily="32" charset="0"/>
        </a:defRPr>
      </a:lvl2pPr>
      <a:lvl3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333333"/>
          </a:solidFill>
          <a:latin typeface="Arial" charset="0"/>
          <a:ea typeface="Lucida Sans Unicode" pitchFamily="32" charset="0"/>
          <a:cs typeface="Lucida Sans Unicode" pitchFamily="32" charset="0"/>
        </a:defRPr>
      </a:lvl3pPr>
      <a:lvl4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333333"/>
          </a:solidFill>
          <a:latin typeface="Arial" charset="0"/>
          <a:ea typeface="Lucida Sans Unicode" pitchFamily="32" charset="0"/>
          <a:cs typeface="Lucida Sans Unicode" pitchFamily="32" charset="0"/>
        </a:defRPr>
      </a:lvl4pPr>
      <a:lvl5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333333"/>
          </a:solidFill>
          <a:latin typeface="Arial" charset="0"/>
          <a:ea typeface="Lucida Sans Unicode" pitchFamily="32" charset="0"/>
          <a:cs typeface="Lucida Sans Unicode" pitchFamily="32" charset="0"/>
        </a:defRPr>
      </a:lvl5pPr>
      <a:lvl6pPr marL="25146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333333"/>
          </a:solidFill>
          <a:latin typeface="Arial" charset="0"/>
          <a:ea typeface="Lucida Sans Unicode" pitchFamily="32" charset="0"/>
          <a:cs typeface="Lucida Sans Unicode" pitchFamily="32" charset="0"/>
        </a:defRPr>
      </a:lvl6pPr>
      <a:lvl7pPr marL="29718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333333"/>
          </a:solidFill>
          <a:latin typeface="Arial" charset="0"/>
          <a:ea typeface="Lucida Sans Unicode" pitchFamily="32" charset="0"/>
          <a:cs typeface="Lucida Sans Unicode" pitchFamily="32" charset="0"/>
        </a:defRPr>
      </a:lvl7pPr>
      <a:lvl8pPr marL="3429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333333"/>
          </a:solidFill>
          <a:latin typeface="Arial" charset="0"/>
          <a:ea typeface="Lucida Sans Unicode" pitchFamily="32" charset="0"/>
          <a:cs typeface="Lucida Sans Unicode" pitchFamily="32" charset="0"/>
        </a:defRPr>
      </a:lvl8pPr>
      <a:lvl9pPr marL="3886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333333"/>
          </a:solidFill>
          <a:latin typeface="Arial" charset="0"/>
          <a:ea typeface="Lucida Sans Unicode" pitchFamily="32" charset="0"/>
          <a:cs typeface="Lucida Sans Unicode" pitchFamily="32" charset="0"/>
        </a:defRPr>
      </a:lvl9pPr>
    </p:titleStyle>
    <p:bodyStyle>
      <a:lvl1pPr marL="342900" indent="-3429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/>
          </a:p>
        </p:txBody>
      </p:sp>
      <p:grpSp>
        <p:nvGrpSpPr>
          <p:cNvPr id="50179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5129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>
                <a:gd name="T0" fmla="*/ 2147483646 w 2706"/>
                <a:gd name="T1" fmla="*/ 0 h 640"/>
                <a:gd name="T2" fmla="*/ 2147483646 w 2706"/>
                <a:gd name="T3" fmla="*/ 0 h 640"/>
                <a:gd name="T4" fmla="*/ 2147483646 w 2706"/>
                <a:gd name="T5" fmla="*/ 2147483646 h 640"/>
                <a:gd name="T6" fmla="*/ 2147483646 w 2706"/>
                <a:gd name="T7" fmla="*/ 2147483646 h 640"/>
                <a:gd name="T8" fmla="*/ 2147483646 w 2706"/>
                <a:gd name="T9" fmla="*/ 2147483646 h 640"/>
                <a:gd name="T10" fmla="*/ 2147483646 w 2706"/>
                <a:gd name="T11" fmla="*/ 2147483646 h 640"/>
                <a:gd name="T12" fmla="*/ 2147483646 w 2706"/>
                <a:gd name="T13" fmla="*/ 2147483646 h 640"/>
                <a:gd name="T14" fmla="*/ 2147483646 w 2706"/>
                <a:gd name="T15" fmla="*/ 2147483646 h 640"/>
                <a:gd name="T16" fmla="*/ 2147483646 w 2706"/>
                <a:gd name="T17" fmla="*/ 2147483646 h 640"/>
                <a:gd name="T18" fmla="*/ 2147483646 w 2706"/>
                <a:gd name="T19" fmla="*/ 2147483646 h 640"/>
                <a:gd name="T20" fmla="*/ 2147483646 w 2706"/>
                <a:gd name="T21" fmla="*/ 2147483646 h 640"/>
                <a:gd name="T22" fmla="*/ 2147483646 w 2706"/>
                <a:gd name="T23" fmla="*/ 2147483646 h 640"/>
                <a:gd name="T24" fmla="*/ 2147483646 w 2706"/>
                <a:gd name="T25" fmla="*/ 2147483646 h 640"/>
                <a:gd name="T26" fmla="*/ 2147483646 w 2706"/>
                <a:gd name="T27" fmla="*/ 2147483646 h 640"/>
                <a:gd name="T28" fmla="*/ 2147483646 w 2706"/>
                <a:gd name="T29" fmla="*/ 2147483646 h 640"/>
                <a:gd name="T30" fmla="*/ 2147483646 w 2706"/>
                <a:gd name="T31" fmla="*/ 2147483646 h 640"/>
                <a:gd name="T32" fmla="*/ 2147483646 w 2706"/>
                <a:gd name="T33" fmla="*/ 2147483646 h 640"/>
                <a:gd name="T34" fmla="*/ 2147483646 w 2706"/>
                <a:gd name="T35" fmla="*/ 2147483646 h 640"/>
                <a:gd name="T36" fmla="*/ 0 w 2706"/>
                <a:gd name="T37" fmla="*/ 2147483646 h 640"/>
                <a:gd name="T38" fmla="*/ 0 w 2706"/>
                <a:gd name="T39" fmla="*/ 2147483646 h 640"/>
                <a:gd name="T40" fmla="*/ 2147483646 w 2706"/>
                <a:gd name="T41" fmla="*/ 2147483646 h 640"/>
                <a:gd name="T42" fmla="*/ 2147483646 w 2706"/>
                <a:gd name="T43" fmla="*/ 2147483646 h 640"/>
                <a:gd name="T44" fmla="*/ 2147483646 w 2706"/>
                <a:gd name="T45" fmla="*/ 2147483646 h 640"/>
                <a:gd name="T46" fmla="*/ 2147483646 w 2706"/>
                <a:gd name="T47" fmla="*/ 2147483646 h 640"/>
                <a:gd name="T48" fmla="*/ 2147483646 w 2706"/>
                <a:gd name="T49" fmla="*/ 2147483646 h 640"/>
                <a:gd name="T50" fmla="*/ 2147483646 w 2706"/>
                <a:gd name="T51" fmla="*/ 2147483646 h 640"/>
                <a:gd name="T52" fmla="*/ 2147483646 w 2706"/>
                <a:gd name="T53" fmla="*/ 2147483646 h 640"/>
                <a:gd name="T54" fmla="*/ 2147483646 w 2706"/>
                <a:gd name="T55" fmla="*/ 2147483646 h 640"/>
                <a:gd name="T56" fmla="*/ 2147483646 w 2706"/>
                <a:gd name="T57" fmla="*/ 2147483646 h 640"/>
                <a:gd name="T58" fmla="*/ 2147483646 w 2706"/>
                <a:gd name="T59" fmla="*/ 2147483646 h 640"/>
                <a:gd name="T60" fmla="*/ 2147483646 w 2706"/>
                <a:gd name="T61" fmla="*/ 2147483646 h 640"/>
                <a:gd name="T62" fmla="*/ 2147483646 w 2706"/>
                <a:gd name="T63" fmla="*/ 2147483646 h 640"/>
                <a:gd name="T64" fmla="*/ 2147483646 w 2706"/>
                <a:gd name="T65" fmla="*/ 2147483646 h 640"/>
                <a:gd name="T66" fmla="*/ 2147483646 w 2706"/>
                <a:gd name="T67" fmla="*/ 2147483646 h 640"/>
                <a:gd name="T68" fmla="*/ 2147483646 w 2706"/>
                <a:gd name="T69" fmla="*/ 2147483646 h 640"/>
                <a:gd name="T70" fmla="*/ 2147483646 w 2706"/>
                <a:gd name="T71" fmla="*/ 2147483646 h 640"/>
                <a:gd name="T72" fmla="*/ 2147483646 w 2706"/>
                <a:gd name="T73" fmla="*/ 2147483646 h 640"/>
                <a:gd name="T74" fmla="*/ 2147483646 w 2706"/>
                <a:gd name="T75" fmla="*/ 2147483646 h 640"/>
                <a:gd name="T76" fmla="*/ 2147483646 w 2706"/>
                <a:gd name="T77" fmla="*/ 2147483646 h 640"/>
                <a:gd name="T78" fmla="*/ 2147483646 w 2706"/>
                <a:gd name="T79" fmla="*/ 2147483646 h 640"/>
                <a:gd name="T80" fmla="*/ 2147483646 w 2706"/>
                <a:gd name="T81" fmla="*/ 2147483646 h 640"/>
                <a:gd name="T82" fmla="*/ 2147483646 w 2706"/>
                <a:gd name="T83" fmla="*/ 2147483646 h 640"/>
                <a:gd name="T84" fmla="*/ 2147483646 w 2706"/>
                <a:gd name="T85" fmla="*/ 2147483646 h 640"/>
                <a:gd name="T86" fmla="*/ 2147483646 w 2706"/>
                <a:gd name="T87" fmla="*/ 2147483646 h 640"/>
                <a:gd name="T88" fmla="*/ 2147483646 w 2706"/>
                <a:gd name="T89" fmla="*/ 2147483646 h 640"/>
                <a:gd name="T90" fmla="*/ 2147483646 w 2706"/>
                <a:gd name="T91" fmla="*/ 2147483646 h 640"/>
                <a:gd name="T92" fmla="*/ 2147483646 w 2706"/>
                <a:gd name="T93" fmla="*/ 2147483646 h 640"/>
                <a:gd name="T94" fmla="*/ 2147483646 w 2706"/>
                <a:gd name="T95" fmla="*/ 2147483646 h 640"/>
                <a:gd name="T96" fmla="*/ 2147483646 w 2706"/>
                <a:gd name="T97" fmla="*/ 2147483646 h 640"/>
                <a:gd name="T98" fmla="*/ 2147483646 w 2706"/>
                <a:gd name="T99" fmla="*/ 2147483646 h 640"/>
                <a:gd name="T100" fmla="*/ 2147483646 w 2706"/>
                <a:gd name="T101" fmla="*/ 2147483646 h 640"/>
                <a:gd name="T102" fmla="*/ 2147483646 w 2706"/>
                <a:gd name="T103" fmla="*/ 2147483646 h 640"/>
                <a:gd name="T104" fmla="*/ 2147483646 w 2706"/>
                <a:gd name="T105" fmla="*/ 2147483646 h 640"/>
                <a:gd name="T106" fmla="*/ 2147483646 w 2706"/>
                <a:gd name="T107" fmla="*/ 0 h 640"/>
                <a:gd name="T108" fmla="*/ 2147483646 w 2706"/>
                <a:gd name="T109" fmla="*/ 0 h 640"/>
                <a:gd name="T110" fmla="*/ 2147483646 w 2706"/>
                <a:gd name="T111" fmla="*/ 0 h 640"/>
                <a:gd name="T112" fmla="*/ 2147483646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ru-RU">
                <a:latin typeface="Arial" panose="020B0604020202020204" pitchFamily="34" charset="0"/>
                <a:cs typeface="+mn-cs"/>
              </a:endParaRPr>
            </a:p>
          </p:txBody>
        </p:sp>
        <p:sp>
          <p:nvSpPr>
            <p:cNvPr id="5130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>
                <a:gd name="T0" fmla="*/ 2147483646 w 5216"/>
                <a:gd name="T1" fmla="*/ 2147483646 h 762"/>
                <a:gd name="T2" fmla="*/ 2147483646 w 5216"/>
                <a:gd name="T3" fmla="*/ 2147483646 h 762"/>
                <a:gd name="T4" fmla="*/ 2147483646 w 5216"/>
                <a:gd name="T5" fmla="*/ 2147483646 h 762"/>
                <a:gd name="T6" fmla="*/ 2147483646 w 5216"/>
                <a:gd name="T7" fmla="*/ 2147483646 h 762"/>
                <a:gd name="T8" fmla="*/ 2147483646 w 5216"/>
                <a:gd name="T9" fmla="*/ 2147483646 h 762"/>
                <a:gd name="T10" fmla="*/ 2147483646 w 5216"/>
                <a:gd name="T11" fmla="*/ 2147483646 h 762"/>
                <a:gd name="T12" fmla="*/ 2147483646 w 5216"/>
                <a:gd name="T13" fmla="*/ 2147483646 h 762"/>
                <a:gd name="T14" fmla="*/ 2147483646 w 5216"/>
                <a:gd name="T15" fmla="*/ 2147483646 h 762"/>
                <a:gd name="T16" fmla="*/ 2147483646 w 5216"/>
                <a:gd name="T17" fmla="*/ 2147483646 h 762"/>
                <a:gd name="T18" fmla="*/ 2147483646 w 5216"/>
                <a:gd name="T19" fmla="*/ 2147483646 h 762"/>
                <a:gd name="T20" fmla="*/ 2147483646 w 5216"/>
                <a:gd name="T21" fmla="*/ 2147483646 h 762"/>
                <a:gd name="T22" fmla="*/ 2147483646 w 5216"/>
                <a:gd name="T23" fmla="*/ 2147483646 h 762"/>
                <a:gd name="T24" fmla="*/ 2147483646 w 5216"/>
                <a:gd name="T25" fmla="*/ 2147483646 h 762"/>
                <a:gd name="T26" fmla="*/ 2147483646 w 5216"/>
                <a:gd name="T27" fmla="*/ 0 h 762"/>
                <a:gd name="T28" fmla="*/ 2147483646 w 5216"/>
                <a:gd name="T29" fmla="*/ 2147483646 h 762"/>
                <a:gd name="T30" fmla="*/ 2147483646 w 5216"/>
                <a:gd name="T31" fmla="*/ 2147483646 h 762"/>
                <a:gd name="T32" fmla="*/ 0 w 5216"/>
                <a:gd name="T33" fmla="*/ 2147483646 h 762"/>
                <a:gd name="T34" fmla="*/ 2147483646 w 5216"/>
                <a:gd name="T35" fmla="*/ 2147483646 h 762"/>
                <a:gd name="T36" fmla="*/ 2147483646 w 5216"/>
                <a:gd name="T37" fmla="*/ 2147483646 h 762"/>
                <a:gd name="T38" fmla="*/ 2147483646 w 5216"/>
                <a:gd name="T39" fmla="*/ 2147483646 h 762"/>
                <a:gd name="T40" fmla="*/ 2147483646 w 5216"/>
                <a:gd name="T41" fmla="*/ 2147483646 h 762"/>
                <a:gd name="T42" fmla="*/ 2147483646 w 5216"/>
                <a:gd name="T43" fmla="*/ 2147483646 h 762"/>
                <a:gd name="T44" fmla="*/ 2147483646 w 5216"/>
                <a:gd name="T45" fmla="*/ 2147483646 h 762"/>
                <a:gd name="T46" fmla="*/ 2147483646 w 5216"/>
                <a:gd name="T47" fmla="*/ 2147483646 h 762"/>
                <a:gd name="T48" fmla="*/ 2147483646 w 5216"/>
                <a:gd name="T49" fmla="*/ 2147483646 h 762"/>
                <a:gd name="T50" fmla="*/ 2147483646 w 5216"/>
                <a:gd name="T51" fmla="*/ 2147483646 h 762"/>
                <a:gd name="T52" fmla="*/ 2147483646 w 5216"/>
                <a:gd name="T53" fmla="*/ 2147483646 h 762"/>
                <a:gd name="T54" fmla="*/ 2147483646 w 5216"/>
                <a:gd name="T55" fmla="*/ 2147483646 h 762"/>
                <a:gd name="T56" fmla="*/ 2147483646 w 5216"/>
                <a:gd name="T57" fmla="*/ 2147483646 h 762"/>
                <a:gd name="T58" fmla="*/ 2147483646 w 5216"/>
                <a:gd name="T59" fmla="*/ 2147483646 h 762"/>
                <a:gd name="T60" fmla="*/ 2147483646 w 5216"/>
                <a:gd name="T61" fmla="*/ 2147483646 h 762"/>
                <a:gd name="T62" fmla="*/ 2147483646 w 5216"/>
                <a:gd name="T63" fmla="*/ 2147483646 h 762"/>
                <a:gd name="T64" fmla="*/ 2147483646 w 5216"/>
                <a:gd name="T65" fmla="*/ 2147483646 h 762"/>
                <a:gd name="T66" fmla="*/ 2147483646 w 5216"/>
                <a:gd name="T67" fmla="*/ 2147483646 h 762"/>
                <a:gd name="T68" fmla="*/ 2147483646 w 5216"/>
                <a:gd name="T69" fmla="*/ 2147483646 h 762"/>
                <a:gd name="T70" fmla="*/ 2147483646 w 5216"/>
                <a:gd name="T71" fmla="*/ 2147483646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ru-RU">
                <a:latin typeface="Arial" panose="020B0604020202020204" pitchFamily="34" charset="0"/>
                <a:cs typeface="+mn-cs"/>
              </a:endParaRPr>
            </a:p>
          </p:txBody>
        </p:sp>
        <p:sp>
          <p:nvSpPr>
            <p:cNvPr id="5131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>
                <a:gd name="T0" fmla="*/ 0 w 5144"/>
                <a:gd name="T1" fmla="*/ 2147483646 h 694"/>
                <a:gd name="T2" fmla="*/ 0 w 5144"/>
                <a:gd name="T3" fmla="*/ 2147483646 h 694"/>
                <a:gd name="T4" fmla="*/ 2147483646 w 5144"/>
                <a:gd name="T5" fmla="*/ 2147483646 h 694"/>
                <a:gd name="T6" fmla="*/ 2147483646 w 5144"/>
                <a:gd name="T7" fmla="*/ 2147483646 h 694"/>
                <a:gd name="T8" fmla="*/ 2147483646 w 5144"/>
                <a:gd name="T9" fmla="*/ 2147483646 h 694"/>
                <a:gd name="T10" fmla="*/ 2147483646 w 5144"/>
                <a:gd name="T11" fmla="*/ 2147483646 h 694"/>
                <a:gd name="T12" fmla="*/ 2147483646 w 5144"/>
                <a:gd name="T13" fmla="*/ 2147483646 h 694"/>
                <a:gd name="T14" fmla="*/ 2147483646 w 5144"/>
                <a:gd name="T15" fmla="*/ 2147483646 h 694"/>
                <a:gd name="T16" fmla="*/ 2147483646 w 5144"/>
                <a:gd name="T17" fmla="*/ 2147483646 h 694"/>
                <a:gd name="T18" fmla="*/ 2147483646 w 5144"/>
                <a:gd name="T19" fmla="*/ 2147483646 h 694"/>
                <a:gd name="T20" fmla="*/ 2147483646 w 5144"/>
                <a:gd name="T21" fmla="*/ 2147483646 h 694"/>
                <a:gd name="T22" fmla="*/ 2147483646 w 5144"/>
                <a:gd name="T23" fmla="*/ 2147483646 h 694"/>
                <a:gd name="T24" fmla="*/ 2147483646 w 5144"/>
                <a:gd name="T25" fmla="*/ 0 h 694"/>
                <a:gd name="T26" fmla="*/ 2147483646 w 5144"/>
                <a:gd name="T27" fmla="*/ 2147483646 h 694"/>
                <a:gd name="T28" fmla="*/ 2147483646 w 5144"/>
                <a:gd name="T29" fmla="*/ 2147483646 h 694"/>
                <a:gd name="T30" fmla="*/ 2147483646 w 5144"/>
                <a:gd name="T31" fmla="*/ 2147483646 h 694"/>
                <a:gd name="T32" fmla="*/ 2147483646 w 5144"/>
                <a:gd name="T33" fmla="*/ 2147483646 h 694"/>
                <a:gd name="T34" fmla="*/ 2147483646 w 5144"/>
                <a:gd name="T35" fmla="*/ 2147483646 h 694"/>
                <a:gd name="T36" fmla="*/ 2147483646 w 5144"/>
                <a:gd name="T37" fmla="*/ 2147483646 h 694"/>
                <a:gd name="T38" fmla="*/ 2147483646 w 5144"/>
                <a:gd name="T39" fmla="*/ 2147483646 h 694"/>
                <a:gd name="T40" fmla="*/ 2147483646 w 5144"/>
                <a:gd name="T41" fmla="*/ 2147483646 h 694"/>
                <a:gd name="T42" fmla="*/ 2147483646 w 5144"/>
                <a:gd name="T43" fmla="*/ 2147483646 h 694"/>
                <a:gd name="T44" fmla="*/ 2147483646 w 5144"/>
                <a:gd name="T45" fmla="*/ 2147483646 h 694"/>
                <a:gd name="T46" fmla="*/ 2147483646 w 5144"/>
                <a:gd name="T47" fmla="*/ 2147483646 h 694"/>
                <a:gd name="T48" fmla="*/ 2147483646 w 5144"/>
                <a:gd name="T49" fmla="*/ 2147483646 h 694"/>
                <a:gd name="T50" fmla="*/ 2147483646 w 5144"/>
                <a:gd name="T51" fmla="*/ 2147483646 h 694"/>
                <a:gd name="T52" fmla="*/ 2147483646 w 5144"/>
                <a:gd name="T53" fmla="*/ 2147483646 h 694"/>
                <a:gd name="T54" fmla="*/ 2147483646 w 5144"/>
                <a:gd name="T55" fmla="*/ 2147483646 h 694"/>
                <a:gd name="T56" fmla="*/ 2147483646 w 5144"/>
                <a:gd name="T57" fmla="*/ 2147483646 h 694"/>
                <a:gd name="T58" fmla="*/ 2147483646 w 5144"/>
                <a:gd name="T59" fmla="*/ 2147483646 h 694"/>
                <a:gd name="T60" fmla="*/ 2147483646 w 5144"/>
                <a:gd name="T61" fmla="*/ 2147483646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ru-RU">
                <a:latin typeface="Arial" panose="020B0604020202020204" pitchFamily="34" charset="0"/>
                <a:cs typeface="+mn-cs"/>
              </a:endParaRPr>
            </a:p>
          </p:txBody>
        </p:sp>
        <p:sp>
          <p:nvSpPr>
            <p:cNvPr id="5132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>
                <a:gd name="T0" fmla="*/ 0 w 3112"/>
                <a:gd name="T1" fmla="*/ 2147483646 h 584"/>
                <a:gd name="T2" fmla="*/ 0 w 3112"/>
                <a:gd name="T3" fmla="*/ 2147483646 h 584"/>
                <a:gd name="T4" fmla="*/ 2147483646 w 3112"/>
                <a:gd name="T5" fmla="*/ 2147483646 h 584"/>
                <a:gd name="T6" fmla="*/ 2147483646 w 3112"/>
                <a:gd name="T7" fmla="*/ 2147483646 h 584"/>
                <a:gd name="T8" fmla="*/ 2147483646 w 3112"/>
                <a:gd name="T9" fmla="*/ 2147483646 h 584"/>
                <a:gd name="T10" fmla="*/ 2147483646 w 3112"/>
                <a:gd name="T11" fmla="*/ 2147483646 h 584"/>
                <a:gd name="T12" fmla="*/ 2147483646 w 3112"/>
                <a:gd name="T13" fmla="*/ 2147483646 h 584"/>
                <a:gd name="T14" fmla="*/ 2147483646 w 3112"/>
                <a:gd name="T15" fmla="*/ 2147483646 h 584"/>
                <a:gd name="T16" fmla="*/ 2147483646 w 3112"/>
                <a:gd name="T17" fmla="*/ 2147483646 h 584"/>
                <a:gd name="T18" fmla="*/ 2147483646 w 3112"/>
                <a:gd name="T19" fmla="*/ 2147483646 h 584"/>
                <a:gd name="T20" fmla="*/ 2147483646 w 3112"/>
                <a:gd name="T21" fmla="*/ 2147483646 h 584"/>
                <a:gd name="T22" fmla="*/ 2147483646 w 3112"/>
                <a:gd name="T23" fmla="*/ 2147483646 h 584"/>
                <a:gd name="T24" fmla="*/ 2147483646 w 3112"/>
                <a:gd name="T25" fmla="*/ 2147483646 h 584"/>
                <a:gd name="T26" fmla="*/ 2147483646 w 3112"/>
                <a:gd name="T27" fmla="*/ 2147483646 h 584"/>
                <a:gd name="T28" fmla="*/ 2147483646 w 3112"/>
                <a:gd name="T29" fmla="*/ 2147483646 h 584"/>
                <a:gd name="T30" fmla="*/ 2147483646 w 3112"/>
                <a:gd name="T31" fmla="*/ 2147483646 h 584"/>
                <a:gd name="T32" fmla="*/ 2147483646 w 3112"/>
                <a:gd name="T33" fmla="*/ 2147483646 h 584"/>
                <a:gd name="T34" fmla="*/ 2147483646 w 3112"/>
                <a:gd name="T35" fmla="*/ 2147483646 h 584"/>
                <a:gd name="T36" fmla="*/ 2147483646 w 3112"/>
                <a:gd name="T37" fmla="*/ 2147483646 h 584"/>
                <a:gd name="T38" fmla="*/ 2147483646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ru-RU">
                <a:latin typeface="Arial" panose="020B0604020202020204" pitchFamily="34" charset="0"/>
                <a:cs typeface="+mn-cs"/>
              </a:endParaRPr>
            </a:p>
          </p:txBody>
        </p:sp>
        <p:sp useBgFill="1">
          <p:nvSpPr>
            <p:cNvPr id="5133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6 w 8196"/>
                <a:gd name="T1" fmla="*/ 2147483646 h 1192"/>
                <a:gd name="T2" fmla="*/ 2147483646 w 8196"/>
                <a:gd name="T3" fmla="*/ 2147483646 h 1192"/>
                <a:gd name="T4" fmla="*/ 2147483646 w 8196"/>
                <a:gd name="T5" fmla="*/ 2147483646 h 1192"/>
                <a:gd name="T6" fmla="*/ 2147483646 w 8196"/>
                <a:gd name="T7" fmla="*/ 2147483646 h 1192"/>
                <a:gd name="T8" fmla="*/ 2147483646 w 8196"/>
                <a:gd name="T9" fmla="*/ 2147483646 h 1192"/>
                <a:gd name="T10" fmla="*/ 2147483646 w 8196"/>
                <a:gd name="T11" fmla="*/ 2147483646 h 1192"/>
                <a:gd name="T12" fmla="*/ 2147483646 w 8196"/>
                <a:gd name="T13" fmla="*/ 2147483646 h 1192"/>
                <a:gd name="T14" fmla="*/ 2147483646 w 8196"/>
                <a:gd name="T15" fmla="*/ 2147483646 h 1192"/>
                <a:gd name="T16" fmla="*/ 2147483646 w 8196"/>
                <a:gd name="T17" fmla="*/ 2147483646 h 1192"/>
                <a:gd name="T18" fmla="*/ 2147483646 w 8196"/>
                <a:gd name="T19" fmla="*/ 2147483646 h 1192"/>
                <a:gd name="T20" fmla="*/ 2147483646 w 8196"/>
                <a:gd name="T21" fmla="*/ 2147483646 h 1192"/>
                <a:gd name="T22" fmla="*/ 2147483646 w 8196"/>
                <a:gd name="T23" fmla="*/ 2147483646 h 1192"/>
                <a:gd name="T24" fmla="*/ 2147483646 w 8196"/>
                <a:gd name="T25" fmla="*/ 2147483646 h 1192"/>
                <a:gd name="T26" fmla="*/ 2147483646 w 8196"/>
                <a:gd name="T27" fmla="*/ 2147483646 h 1192"/>
                <a:gd name="T28" fmla="*/ 2147483646 w 8196"/>
                <a:gd name="T29" fmla="*/ 2147483646 h 1192"/>
                <a:gd name="T30" fmla="*/ 2147483646 w 8196"/>
                <a:gd name="T31" fmla="*/ 2147483646 h 1192"/>
                <a:gd name="T32" fmla="*/ 2147483646 w 8196"/>
                <a:gd name="T33" fmla="*/ 2147483646 h 1192"/>
                <a:gd name="T34" fmla="*/ 2147483646 w 8196"/>
                <a:gd name="T35" fmla="*/ 2147483646 h 1192"/>
                <a:gd name="T36" fmla="*/ 2147483646 w 8196"/>
                <a:gd name="T37" fmla="*/ 2147483646 h 1192"/>
                <a:gd name="T38" fmla="*/ 2147483646 w 8196"/>
                <a:gd name="T39" fmla="*/ 2147483646 h 1192"/>
                <a:gd name="T40" fmla="*/ 2147483646 w 8196"/>
                <a:gd name="T41" fmla="*/ 2147483646 h 1192"/>
                <a:gd name="T42" fmla="*/ 2147483646 w 8196"/>
                <a:gd name="T43" fmla="*/ 2147483646 h 1192"/>
                <a:gd name="T44" fmla="*/ 2147483646 w 8196"/>
                <a:gd name="T45" fmla="*/ 0 h 1192"/>
                <a:gd name="T46" fmla="*/ 2147483646 w 8196"/>
                <a:gd name="T47" fmla="*/ 2147483646 h 1192"/>
                <a:gd name="T48" fmla="*/ 2147483646 w 8196"/>
                <a:gd name="T49" fmla="*/ 2147483646 h 1192"/>
                <a:gd name="T50" fmla="*/ 2147483646 w 8196"/>
                <a:gd name="T51" fmla="*/ 2147483646 h 1192"/>
                <a:gd name="T52" fmla="*/ 2147483646 w 8196"/>
                <a:gd name="T53" fmla="*/ 2147483646 h 1192"/>
                <a:gd name="T54" fmla="*/ 2147483646 w 8196"/>
                <a:gd name="T55" fmla="*/ 2147483646 h 1192"/>
                <a:gd name="T56" fmla="*/ 2147483646 w 8196"/>
                <a:gd name="T57" fmla="*/ 2147483646 h 1192"/>
                <a:gd name="T58" fmla="*/ 2147483646 w 8196"/>
                <a:gd name="T59" fmla="*/ 2147483646 h 1192"/>
                <a:gd name="T60" fmla="*/ 2147483646 w 8196"/>
                <a:gd name="T61" fmla="*/ 2147483646 h 1192"/>
                <a:gd name="T62" fmla="*/ 0 w 8196"/>
                <a:gd name="T63" fmla="*/ 2147483646 h 1192"/>
                <a:gd name="T64" fmla="*/ 2147483646 w 8196"/>
                <a:gd name="T65" fmla="*/ 2147483646 h 1192"/>
                <a:gd name="T66" fmla="*/ 2147483646 w 8196"/>
                <a:gd name="T67" fmla="*/ 2147483646 h 1192"/>
                <a:gd name="T68" fmla="*/ 2147483646 w 8196"/>
                <a:gd name="T69" fmla="*/ 2147483646 h 1192"/>
                <a:gd name="T70" fmla="*/ 2147483646 w 8196"/>
                <a:gd name="T71" fmla="*/ 2147483646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ru-RU">
                <a:latin typeface="Arial" panose="020B0604020202020204" pitchFamily="34" charset="0"/>
                <a:cs typeface="+mn-cs"/>
              </a:endParaRPr>
            </a:p>
          </p:txBody>
        </p:sp>
      </p:grpSp>
      <p:sp>
        <p:nvSpPr>
          <p:cNvPr id="5018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defRPr sz="1000">
                <a:solidFill>
                  <a:schemeClr val="tx2"/>
                </a:solidFill>
                <a:latin typeface="Arial" charset="0"/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defRPr sz="1000">
                <a:solidFill>
                  <a:schemeClr val="tx2"/>
                </a:solidFill>
                <a:latin typeface="Arial" charset="0"/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C9DFB8CB-D194-470C-9357-69F6075734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5018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8.doc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46.xml"/><Relationship Id="rId1" Type="http://schemas.openxmlformats.org/officeDocument/2006/relationships/vmlDrawing" Target="../drawings/vmlDrawing4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6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6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8.bin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6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4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6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1"/>
          <p:cNvSpPr>
            <a:spLocks noGrp="1" noChangeArrowheads="1"/>
          </p:cNvSpPr>
          <p:nvPr>
            <p:ph type="title"/>
          </p:nvPr>
        </p:nvSpPr>
        <p:spPr>
          <a:xfrm>
            <a:off x="3779912" y="1268760"/>
            <a:ext cx="5364088" cy="4896544"/>
          </a:xfrm>
        </p:spPr>
        <p:txBody>
          <a:bodyPr lIns="90000" tIns="46800" rIns="90000" bIns="46800"/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6000" b="1" i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Портфолио</a:t>
            </a:r>
            <a:r>
              <a:rPr lang="ru-RU" altLang="ru-RU" sz="4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Бодровой Натальи Георгиевны, </a:t>
            </a:r>
            <a:br>
              <a:rPr lang="ru-RU" altLang="ru-RU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учителя МБОУ «СОШ № 7» </a:t>
            </a:r>
            <a:r>
              <a:rPr lang="ru-RU" altLang="ru-RU" b="1" i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г.Рузаевка</a:t>
            </a:r>
            <a:endParaRPr lang="ru-RU" altLang="ru-RU" b="1" i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0293" name="Picture 5" descr="C:\Users\1\Downloads\photo_5253964400514153864_y.pn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8106" y="1142984"/>
            <a:ext cx="4758208" cy="5715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395536" y="116632"/>
            <a:ext cx="8544287" cy="1021556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altLang="ru-RU" sz="4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Министерство</a:t>
            </a:r>
            <a:r>
              <a:rPr lang="ru-RU" altLang="ru-RU" sz="4400" b="1" i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образования</a:t>
            </a:r>
            <a:r>
              <a:rPr lang="ru-RU" altLang="ru-RU" sz="5400" b="1" i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РМ</a:t>
            </a:r>
            <a:endParaRPr lang="ru-RU" sz="44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idx="1"/>
          </p:nvPr>
        </p:nvSpPr>
        <p:spPr>
          <a:xfrm>
            <a:off x="439738" y="2133600"/>
            <a:ext cx="7661275" cy="3095625"/>
          </a:xfrm>
        </p:spPr>
        <p:txBody>
          <a:bodyPr>
            <a:normAutofit/>
          </a:bodyPr>
          <a:lstStyle/>
          <a:p>
            <a:pPr marL="0" indent="0" algn="ctr" eaLnBrk="1" hangingPunct="1">
              <a:lnSpc>
                <a:spcPct val="80000"/>
              </a:lnSpc>
              <a:buFont typeface="Symbol" pitchFamily="18" charset="2"/>
              <a:buNone/>
              <a:defRPr/>
            </a:pPr>
            <a:endParaRPr lang="ru-RU" altLang="ru-RU" sz="3200" b="1" dirty="0" smtClean="0">
              <a:solidFill>
                <a:srgbClr val="28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Symbol" pitchFamily="18" charset="2"/>
              <a:buNone/>
              <a:defRPr/>
            </a:pPr>
            <a:endParaRPr lang="ru-RU" altLang="ru-RU" sz="3200" b="1" dirty="0" smtClean="0">
              <a:solidFill>
                <a:srgbClr val="28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  <a:hlinkClick r:id="rId3" action="ppaction://hlinkfile"/>
            </a:endParaRPr>
          </a:p>
        </p:txBody>
      </p:sp>
      <p:sp>
        <p:nvSpPr>
          <p:cNvPr id="94210" name="Rectangle 1"/>
          <p:cNvSpPr>
            <a:spLocks noGrp="1" noChangeArrowheads="1"/>
          </p:cNvSpPr>
          <p:nvPr>
            <p:ph type="title"/>
          </p:nvPr>
        </p:nvSpPr>
        <p:spPr>
          <a:xfrm>
            <a:off x="1835696" y="116632"/>
            <a:ext cx="5472608" cy="115212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2">
                <a:lumMod val="60000"/>
                <a:lumOff val="40000"/>
              </a:schemeClr>
            </a:solidFill>
          </a:ln>
        </p:spPr>
        <p:txBody>
          <a:bodyPr/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Наличие авторских</a:t>
            </a:r>
            <a:b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программ , методически</a:t>
            </a:r>
            <a:r>
              <a:rPr lang="ru-RU" alt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пособий</a:t>
            </a:r>
          </a:p>
        </p:txBody>
      </p:sp>
      <p:pic>
        <p:nvPicPr>
          <p:cNvPr id="142338" name="Picture 2" descr="C:\Users\1\AppData\Local\Temp\Rar$DRa1768.31912\Бодрова000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46685" y="1412776"/>
            <a:ext cx="3850629" cy="544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1"/>
          <p:cNvSpPr>
            <a:spLocks noGrp="1" noChangeArrowheads="1"/>
          </p:cNvSpPr>
          <p:nvPr>
            <p:ph type="title"/>
          </p:nvPr>
        </p:nvSpPr>
        <p:spPr>
          <a:xfrm>
            <a:off x="287337" y="116632"/>
            <a:ext cx="8569325" cy="177958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2">
                <a:lumMod val="60000"/>
                <a:lumOff val="40000"/>
              </a:schemeClr>
            </a:solidFill>
          </a:ln>
        </p:spPr>
        <p:txBody>
          <a:bodyPr/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Выступления на заседаниях методических советов, научно-практических конференциях, педагогических чтениях, семинарах, секциях, форумах, радиопередачах (очно) и т.д. </a:t>
            </a:r>
            <a:endParaRPr lang="ru-RU" altLang="ru-RU" sz="24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1\AppData\Local\Temp\Rar$DRa2704.33080\Бодрова000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07804" y="2047900"/>
            <a:ext cx="3528391" cy="4781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144386" name="Picture 2" descr="C:\Users\1\AppData\Local\Temp\Rar$DRa6088.12471\Бодрова000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2079266"/>
            <a:ext cx="3379315" cy="4778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1\AppData\Local\Temp\Rar$DRa2704.47030\Бодрова000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327398"/>
            <a:ext cx="3203847" cy="4530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1"/>
          <p:cNvSpPr>
            <a:spLocks noGrp="1" noChangeArrowheads="1"/>
          </p:cNvSpPr>
          <p:nvPr>
            <p:ph type="title"/>
          </p:nvPr>
        </p:nvSpPr>
        <p:spPr>
          <a:xfrm>
            <a:off x="683568" y="75122"/>
            <a:ext cx="8064896" cy="148232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2">
                <a:lumMod val="60000"/>
                <a:lumOff val="40000"/>
              </a:schemeClr>
            </a:solidFill>
          </a:ln>
        </p:spPr>
        <p:txBody>
          <a:bodyPr/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Выступления на заседаниях методических советов, научно-практических конференциях, педагогических чтениях, семинарах, секциях, форумах, радиопередачах (очно) и т.д. </a:t>
            </a:r>
            <a:endParaRPr lang="ru-RU" altLang="ru-RU" sz="24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-31451" y="1532050"/>
            <a:ext cx="91440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208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lnSpc>
                <a:spcPct val="90000"/>
              </a:lnSpc>
              <a:buFont typeface="Symbol" pitchFamily="18" charset="2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800" b="1" dirty="0" smtClean="0">
                <a:solidFill>
                  <a:srgbClr val="B80047"/>
                </a:solidFill>
                <a:latin typeface="Times New Roman" pitchFamily="18" charset="0"/>
              </a:rPr>
              <a:t>Муниципальный уровень</a:t>
            </a:r>
          </a:p>
          <a:p>
            <a:pPr marL="0" indent="0" algn="just" eaLnBrk="1" hangingPunct="1">
              <a:lnSpc>
                <a:spcPct val="90000"/>
              </a:lnSpc>
              <a:buFont typeface="Symbol" pitchFamily="18" charset="2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2000" b="1" dirty="0" smtClean="0">
              <a:solidFill>
                <a:srgbClr val="CC0000"/>
              </a:solidFill>
              <a:latin typeface="Times New Roman" pitchFamily="18" charset="0"/>
            </a:endParaRPr>
          </a:p>
          <a:p>
            <a:pPr marL="0" indent="0" eaLnBrk="1" hangingPunct="1">
              <a:lnSpc>
                <a:spcPct val="90000"/>
              </a:lnSpc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2000" b="1" dirty="0" smtClean="0">
              <a:solidFill>
                <a:srgbClr val="B80047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Заголовок 1"/>
          <p:cNvSpPr>
            <a:spLocks noGrp="1"/>
          </p:cNvSpPr>
          <p:nvPr>
            <p:ph type="title"/>
          </p:nvPr>
        </p:nvSpPr>
        <p:spPr>
          <a:xfrm>
            <a:off x="1079611" y="188640"/>
            <a:ext cx="6984776" cy="1008112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2">
                <a:lumMod val="60000"/>
                <a:lumOff val="40000"/>
              </a:schemeClr>
            </a:solidFill>
          </a:ln>
        </p:spPr>
        <p:txBody>
          <a:bodyPr/>
          <a:lstStyle/>
          <a:p>
            <a:pPr eaLnBrk="1" hangingPunct="1"/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Проведение открытых уроков,</a:t>
            </a:r>
            <a:b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мастер-классов, мероприятий (очно)</a:t>
            </a:r>
          </a:p>
        </p:txBody>
      </p:sp>
      <p:pic>
        <p:nvPicPr>
          <p:cNvPr id="4" name="Picture 2" descr="C:\Users\1\AppData\Local\Temp\Rar$DRa2704.12182\Бодрова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46040" y="1410951"/>
            <a:ext cx="3851919" cy="5447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Rectangle 4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43363" name="Picture 3" descr="C:\Users\1\AppData\Local\Temp\Rar$DRa2652.24143\Бодрова000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18561"/>
            <a:ext cx="3513707" cy="4968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364" name="Picture 4" descr="C:\Users\1\AppData\Local\Temp\Rar$DRa2652.24864\Бодрова001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905488"/>
            <a:ext cx="3497063" cy="4945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1451" y="1484784"/>
            <a:ext cx="91440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208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lnSpc>
                <a:spcPct val="90000"/>
              </a:lnSpc>
              <a:buFont typeface="Symbol" pitchFamily="18" charset="2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800" b="1" dirty="0" smtClean="0">
                <a:solidFill>
                  <a:srgbClr val="C00000"/>
                </a:solidFill>
                <a:latin typeface="Times New Roman" pitchFamily="18" charset="0"/>
              </a:rPr>
              <a:t>Муниципальный уровень</a:t>
            </a:r>
          </a:p>
          <a:p>
            <a:pPr marL="0" indent="0" algn="just" eaLnBrk="1" hangingPunct="1">
              <a:lnSpc>
                <a:spcPct val="90000"/>
              </a:lnSpc>
              <a:buFont typeface="Symbol" pitchFamily="18" charset="2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2000" b="1" dirty="0" smtClean="0">
              <a:solidFill>
                <a:srgbClr val="CC0000"/>
              </a:solidFill>
              <a:latin typeface="Times New Roman" pitchFamily="18" charset="0"/>
            </a:endParaRPr>
          </a:p>
          <a:p>
            <a:pPr marL="0" indent="0" eaLnBrk="1" hangingPunct="1">
              <a:lnSpc>
                <a:spcPct val="90000"/>
              </a:lnSpc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2000" b="1" dirty="0" smtClean="0">
              <a:solidFill>
                <a:srgbClr val="B80047"/>
              </a:solidFill>
              <a:latin typeface="Times New Roman" pitchFamily="18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007604" y="116632"/>
            <a:ext cx="7128792" cy="1008112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2">
                <a:lumMod val="60000"/>
                <a:lumOff val="40000"/>
              </a:schemeClr>
            </a:solidFill>
          </a:ln>
        </p:spPr>
        <p:txBody>
          <a:bodyPr/>
          <a:lstStyle/>
          <a:p>
            <a:pPr eaLnBrk="1" hangingPunct="1"/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Проведение открытых уроков,</a:t>
            </a:r>
            <a:b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мастер-классов, мероприятий (очно)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Заголовок 1"/>
          <p:cNvSpPr>
            <a:spLocks noGrp="1"/>
          </p:cNvSpPr>
          <p:nvPr>
            <p:ph type="title"/>
          </p:nvPr>
        </p:nvSpPr>
        <p:spPr>
          <a:xfrm>
            <a:off x="1943708" y="116632"/>
            <a:ext cx="5256584" cy="72008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2">
                <a:lumMod val="60000"/>
                <a:lumOff val="40000"/>
              </a:schemeClr>
            </a:solidFill>
          </a:ln>
        </p:spPr>
        <p:txBody>
          <a:bodyPr/>
          <a:lstStyle/>
          <a:p>
            <a:pPr eaLnBrk="1" hangingPunct="1"/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Экспертная деятельность</a:t>
            </a: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15454135"/>
              </p:ext>
            </p:extLst>
          </p:nvPr>
        </p:nvGraphicFramePr>
        <p:xfrm>
          <a:off x="2699792" y="980728"/>
          <a:ext cx="3778029" cy="5346464"/>
        </p:xfrm>
        <a:graphic>
          <a:graphicData uri="http://schemas.openxmlformats.org/presentationml/2006/ole">
            <p:oleObj spid="_x0000_s139336" name="Acrobat Document" r:id="rId3" imgW="3778079" imgH="5346540" progId="AcroExch.Document.7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27584" y="0"/>
            <a:ext cx="7488832" cy="864096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2">
                <a:lumMod val="60000"/>
                <a:lumOff val="40000"/>
              </a:schemeClr>
            </a:solidFill>
          </a:ln>
        </p:spPr>
        <p:txBody>
          <a:bodyPr/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Участие педагога </a:t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профессиональных конкурсах</a:t>
            </a:r>
          </a:p>
        </p:txBody>
      </p:sp>
      <p:pic>
        <p:nvPicPr>
          <p:cNvPr id="5" name="Picture 28" descr="C:\Users\1\Desktop\Бодрова Наталья Георгиевна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9714" y="1516832"/>
            <a:ext cx="4024572" cy="5363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-31451" y="940768"/>
            <a:ext cx="91440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208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lnSpc>
                <a:spcPct val="90000"/>
              </a:lnSpc>
              <a:buFont typeface="Symbol" pitchFamily="18" charset="2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800" b="1" dirty="0" smtClean="0">
                <a:solidFill>
                  <a:srgbClr val="C00000"/>
                </a:solidFill>
                <a:latin typeface="Times New Roman" pitchFamily="18" charset="0"/>
              </a:rPr>
              <a:t>На порталах сети интернет</a:t>
            </a:r>
          </a:p>
          <a:p>
            <a:pPr marL="0" indent="0" algn="just" eaLnBrk="1" hangingPunct="1">
              <a:lnSpc>
                <a:spcPct val="90000"/>
              </a:lnSpc>
              <a:buFont typeface="Symbol" pitchFamily="18" charset="2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2000" b="1" dirty="0" smtClean="0">
              <a:solidFill>
                <a:srgbClr val="CC0000"/>
              </a:solidFill>
              <a:latin typeface="Times New Roman" pitchFamily="18" charset="0"/>
            </a:endParaRPr>
          </a:p>
          <a:p>
            <a:pPr marL="0" indent="0" eaLnBrk="1" hangingPunct="1">
              <a:lnSpc>
                <a:spcPct val="90000"/>
              </a:lnSpc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2000" b="1" dirty="0" smtClean="0">
              <a:solidFill>
                <a:srgbClr val="B80047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55576" y="0"/>
            <a:ext cx="7632848" cy="864096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2">
                <a:lumMod val="60000"/>
                <a:lumOff val="40000"/>
              </a:schemeClr>
            </a:solidFill>
          </a:ln>
        </p:spPr>
        <p:txBody>
          <a:bodyPr/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Участие педагога </a:t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профессиональных конкурсах</a:t>
            </a:r>
          </a:p>
        </p:txBody>
      </p:sp>
      <p:pic>
        <p:nvPicPr>
          <p:cNvPr id="4" name="Picture 29" descr="C:\Users\1\AppData\Local\Temp\Rar$DRa3228.46889\Бодрова000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30215" y="1628800"/>
            <a:ext cx="3683570" cy="5208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-31451" y="933004"/>
            <a:ext cx="91440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208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lnSpc>
                <a:spcPct val="90000"/>
              </a:lnSpc>
              <a:buFont typeface="Symbol" pitchFamily="18" charset="2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800" b="1" dirty="0" smtClean="0">
                <a:solidFill>
                  <a:srgbClr val="B80047"/>
                </a:solidFill>
                <a:latin typeface="Times New Roman" pitchFamily="18" charset="0"/>
              </a:rPr>
              <a:t>Муниципальный уровень</a:t>
            </a:r>
          </a:p>
          <a:p>
            <a:pPr marL="0" indent="0" algn="just" eaLnBrk="1" hangingPunct="1">
              <a:lnSpc>
                <a:spcPct val="90000"/>
              </a:lnSpc>
              <a:buFont typeface="Symbol" pitchFamily="18" charset="2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2000" b="1" dirty="0" smtClean="0">
              <a:solidFill>
                <a:srgbClr val="CC0000"/>
              </a:solidFill>
              <a:latin typeface="Times New Roman" pitchFamily="18" charset="0"/>
            </a:endParaRPr>
          </a:p>
          <a:p>
            <a:pPr marL="0" indent="0" eaLnBrk="1" hangingPunct="1">
              <a:lnSpc>
                <a:spcPct val="90000"/>
              </a:lnSpc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2000" b="1" dirty="0" smtClean="0">
              <a:solidFill>
                <a:srgbClr val="B80047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39831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Rectangle 1"/>
          <p:cNvSpPr>
            <a:spLocks noGrp="1" noChangeArrowheads="1"/>
          </p:cNvSpPr>
          <p:nvPr>
            <p:ph type="title"/>
          </p:nvPr>
        </p:nvSpPr>
        <p:spPr>
          <a:xfrm>
            <a:off x="2123728" y="188640"/>
            <a:ext cx="4896544" cy="720080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2">
                <a:lumMod val="60000"/>
                <a:lumOff val="40000"/>
              </a:schemeClr>
            </a:solidFill>
          </a:ln>
        </p:spPr>
        <p:txBody>
          <a:bodyPr/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Награды и поощрения</a:t>
            </a:r>
            <a:endParaRPr lang="ru-RU" altLang="ru-RU" sz="24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76215529"/>
              </p:ext>
            </p:extLst>
          </p:nvPr>
        </p:nvGraphicFramePr>
        <p:xfrm>
          <a:off x="5004048" y="1305068"/>
          <a:ext cx="3923928" cy="5552932"/>
        </p:xfrm>
        <a:graphic>
          <a:graphicData uri="http://schemas.openxmlformats.org/presentationml/2006/ole">
            <p:oleObj spid="_x0000_s146534" name="Acrobat Document" r:id="rId4" imgW="3778079" imgH="5346540" progId="AcroExch.Document.7">
              <p:embed/>
            </p:oleObj>
          </a:graphicData>
        </a:graphic>
      </p:graphicFrame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66015661"/>
              </p:ext>
            </p:extLst>
          </p:nvPr>
        </p:nvGraphicFramePr>
        <p:xfrm>
          <a:off x="179512" y="1296679"/>
          <a:ext cx="3929856" cy="5561321"/>
        </p:xfrm>
        <a:graphic>
          <a:graphicData uri="http://schemas.openxmlformats.org/presentationml/2006/ole">
            <p:oleObj spid="_x0000_s146535" name="Acrobat Document" r:id="rId5" imgW="3778079" imgH="5346540" progId="AcroExch.Document.7">
              <p:embed/>
            </p:oleObj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34" name="Picture 2" descr="C:\Users\1\Desktop\благодарность за выборы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971269"/>
            <a:ext cx="4176464" cy="5905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71007432"/>
              </p:ext>
            </p:extLst>
          </p:nvPr>
        </p:nvGraphicFramePr>
        <p:xfrm>
          <a:off x="251520" y="1017742"/>
          <a:ext cx="4139952" cy="5858638"/>
        </p:xfrm>
        <a:graphic>
          <a:graphicData uri="http://schemas.openxmlformats.org/presentationml/2006/ole">
            <p:oleObj spid="_x0000_s147505" name="Acrobat Document" r:id="rId5" imgW="3778079" imgH="5346540" progId="AcroExch.Document.7">
              <p:embed/>
            </p:oleObj>
          </a:graphicData>
        </a:graphic>
      </p:graphicFrame>
      <p:sp>
        <p:nvSpPr>
          <p:cNvPr id="4" name="Rectangle 1"/>
          <p:cNvSpPr>
            <a:spLocks noGrp="1" noChangeArrowheads="1"/>
          </p:cNvSpPr>
          <p:nvPr>
            <p:ph type="title"/>
          </p:nvPr>
        </p:nvSpPr>
        <p:spPr>
          <a:xfrm>
            <a:off x="1907704" y="116632"/>
            <a:ext cx="5328592" cy="710622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2">
                <a:lumMod val="60000"/>
                <a:lumOff val="40000"/>
              </a:schemeClr>
            </a:solidFill>
          </a:ln>
        </p:spPr>
        <p:txBody>
          <a:bodyPr/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Награды и поощрения</a:t>
            </a:r>
            <a:endParaRPr lang="ru-RU" altLang="ru-RU" sz="24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22311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1412776"/>
            <a:ext cx="9144000" cy="6785992"/>
          </a:xfrm>
        </p:spPr>
        <p:txBody>
          <a:bodyPr lIns="90000" tIns="46800" rIns="90000" bIns="46800"/>
          <a:lstStyle/>
          <a:p>
            <a:pPr marL="0" indent="0" algn="ctr" eaLnBrk="1" hangingPunct="1">
              <a:lnSpc>
                <a:spcPct val="90000"/>
              </a:lnSpc>
              <a:buFont typeface="Symbol" pitchFamily="18" charset="2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2800" b="1" dirty="0" smtClean="0">
              <a:solidFill>
                <a:srgbClr val="B80047"/>
              </a:solidFill>
              <a:latin typeface="Times New Roman" pitchFamily="18" charset="0"/>
            </a:endParaRPr>
          </a:p>
          <a:p>
            <a:pPr marL="0" indent="0" algn="just" eaLnBrk="1" hangingPunct="1">
              <a:lnSpc>
                <a:spcPct val="90000"/>
              </a:lnSpc>
              <a:buFont typeface="Symbol" pitchFamily="18" charset="2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b="1" dirty="0" smtClean="0">
                <a:latin typeface="Times New Roman" pitchFamily="18" charset="0"/>
              </a:rPr>
              <a:t>Дата рождения: </a:t>
            </a:r>
            <a:r>
              <a:rPr lang="ru-RU" altLang="ru-RU" b="1" dirty="0" smtClean="0">
                <a:solidFill>
                  <a:srgbClr val="CC0000"/>
                </a:solidFill>
                <a:latin typeface="Times New Roman" pitchFamily="18" charset="0"/>
              </a:rPr>
              <a:t>01.06.1978 г.</a:t>
            </a:r>
          </a:p>
          <a:p>
            <a:pPr marL="0" indent="0" algn="just">
              <a:lnSpc>
                <a:spcPct val="90000"/>
              </a:lnSpc>
              <a:buFont typeface="Symbol" pitchFamily="18" charset="2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b="1" dirty="0" smtClean="0">
                <a:latin typeface="Times New Roman" pitchFamily="18" charset="0"/>
              </a:rPr>
              <a:t>Профессиональное образование</a:t>
            </a:r>
            <a:r>
              <a:rPr lang="ru-RU" b="1" dirty="0" smtClean="0">
                <a:latin typeface="Times New Roman" pitchFamily="18" charset="0"/>
              </a:rPr>
              <a:t>: </a:t>
            </a:r>
            <a:endParaRPr lang="en-US" b="1" dirty="0" smtClean="0">
              <a:latin typeface="Times New Roman" pitchFamily="18" charset="0"/>
            </a:endParaRPr>
          </a:p>
          <a:p>
            <a:pPr marL="0" indent="0" algn="just">
              <a:lnSpc>
                <a:spcPct val="90000"/>
              </a:lnSpc>
              <a:buFont typeface="Symbol" pitchFamily="18" charset="2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dirty="0" smtClean="0">
                <a:solidFill>
                  <a:srgbClr val="CC0000"/>
                </a:solidFill>
                <a:latin typeface="Times New Roman" pitchFamily="18" charset="0"/>
              </a:rPr>
              <a:t>высшее, КАРГУ им. Е. А. </a:t>
            </a:r>
            <a:r>
              <a:rPr lang="ru-RU" b="1" dirty="0" err="1" smtClean="0">
                <a:solidFill>
                  <a:srgbClr val="CC0000"/>
                </a:solidFill>
                <a:latin typeface="Times New Roman" pitchFamily="18" charset="0"/>
              </a:rPr>
              <a:t>Букетова</a:t>
            </a:r>
            <a:r>
              <a:rPr lang="ru-RU" b="1" dirty="0" smtClean="0">
                <a:solidFill>
                  <a:srgbClr val="CC0000"/>
                </a:solidFill>
                <a:latin typeface="Times New Roman" pitchFamily="18" charset="0"/>
              </a:rPr>
              <a:t>, </a:t>
            </a:r>
            <a:endParaRPr lang="en-US" b="1" dirty="0" smtClean="0">
              <a:solidFill>
                <a:srgbClr val="CC0000"/>
              </a:solidFill>
              <a:latin typeface="Times New Roman" pitchFamily="18" charset="0"/>
            </a:endParaRPr>
          </a:p>
          <a:p>
            <a:pPr marL="0" indent="0" algn="just">
              <a:lnSpc>
                <a:spcPct val="90000"/>
              </a:lnSpc>
              <a:buFont typeface="Symbol" pitchFamily="18" charset="2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dirty="0" smtClean="0">
                <a:solidFill>
                  <a:srgbClr val="CC0000"/>
                </a:solidFill>
              </a:rPr>
              <a:t>№ </a:t>
            </a:r>
            <a:r>
              <a:rPr lang="ru-RU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диплома ЖБ0129569,  дата выдачи </a:t>
            </a:r>
            <a:r>
              <a:rPr lang="en-US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мая 2000 г.</a:t>
            </a:r>
            <a:endParaRPr lang="ru-RU" altLang="ru-RU" b="1" dirty="0" smtClean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90000"/>
              </a:lnSpc>
              <a:buFont typeface="Symbol" pitchFamily="18" charset="2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b="1" dirty="0" smtClean="0">
                <a:latin typeface="Times New Roman" pitchFamily="18" charset="0"/>
              </a:rPr>
              <a:t>Специальность:</a:t>
            </a:r>
            <a:endParaRPr lang="en-US" altLang="ru-RU" b="1" dirty="0">
              <a:latin typeface="Times New Roman" pitchFamily="18" charset="0"/>
            </a:endParaRPr>
          </a:p>
          <a:p>
            <a:pPr marL="0" indent="0" algn="just">
              <a:lnSpc>
                <a:spcPct val="90000"/>
              </a:lnSpc>
              <a:buFont typeface="Symbol" pitchFamily="18" charset="2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«Педагогика и методика начального обучения» </a:t>
            </a:r>
            <a:endParaRPr lang="ru-RU" altLang="ru-RU" b="1" dirty="0" smtClean="0">
              <a:solidFill>
                <a:srgbClr val="CC0000"/>
              </a:solidFill>
              <a:latin typeface="Times New Roman" pitchFamily="18" charset="0"/>
            </a:endParaRPr>
          </a:p>
          <a:p>
            <a:pPr marL="0" indent="0" algn="just">
              <a:lnSpc>
                <a:spcPct val="90000"/>
              </a:lnSpc>
              <a:buFont typeface="Symbol" pitchFamily="18" charset="2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b="1" dirty="0" smtClean="0">
                <a:latin typeface="Times New Roman" pitchFamily="18" charset="0"/>
              </a:rPr>
              <a:t>Квалификация: </a:t>
            </a:r>
            <a:r>
              <a:rPr lang="ru-RU" altLang="ru-RU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marL="0" indent="0" algn="just" eaLnBrk="1" hangingPunct="1">
              <a:lnSpc>
                <a:spcPct val="90000"/>
              </a:lnSpc>
              <a:buFont typeface="Symbol" pitchFamily="18" charset="2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b="1" dirty="0" smtClean="0">
                <a:latin typeface="Times New Roman" pitchFamily="18" charset="0"/>
              </a:rPr>
              <a:t>Общий трудовой стаж: </a:t>
            </a:r>
            <a:r>
              <a:rPr lang="ru-RU" altLang="ru-RU" b="1" dirty="0" smtClean="0">
                <a:solidFill>
                  <a:srgbClr val="CC0000"/>
                </a:solidFill>
                <a:latin typeface="Times New Roman" pitchFamily="18" charset="0"/>
              </a:rPr>
              <a:t>22 года</a:t>
            </a:r>
          </a:p>
          <a:p>
            <a:pPr marL="0" indent="0" algn="just" eaLnBrk="1" hangingPunct="1">
              <a:lnSpc>
                <a:spcPct val="90000"/>
              </a:lnSpc>
              <a:buFont typeface="Symbol" pitchFamily="18" charset="2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b="1" dirty="0" smtClean="0">
                <a:latin typeface="Times New Roman" pitchFamily="18" charset="0"/>
              </a:rPr>
              <a:t>Педагогический стаж</a:t>
            </a:r>
            <a:r>
              <a:rPr lang="en-US" altLang="ru-RU" b="1" dirty="0" smtClean="0">
                <a:latin typeface="Times New Roman" pitchFamily="18" charset="0"/>
              </a:rPr>
              <a:t>:</a:t>
            </a:r>
            <a:r>
              <a:rPr lang="ru-RU" altLang="ru-RU" b="1" dirty="0" smtClean="0">
                <a:latin typeface="Times New Roman" pitchFamily="18" charset="0"/>
              </a:rPr>
              <a:t> </a:t>
            </a:r>
            <a:r>
              <a:rPr lang="ru-RU" altLang="ru-RU" b="1" dirty="0" smtClean="0">
                <a:solidFill>
                  <a:srgbClr val="CC0000"/>
                </a:solidFill>
                <a:latin typeface="Times New Roman" pitchFamily="18" charset="0"/>
              </a:rPr>
              <a:t>10 лет</a:t>
            </a:r>
          </a:p>
          <a:p>
            <a:pPr marL="0" indent="0" algn="just" eaLnBrk="1" hangingPunct="1">
              <a:lnSpc>
                <a:spcPct val="90000"/>
              </a:lnSpc>
              <a:buFont typeface="Symbol" pitchFamily="18" charset="2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b="1" dirty="0" smtClean="0">
                <a:latin typeface="Times New Roman" pitchFamily="18" charset="0"/>
              </a:rPr>
              <a:t>Наличие квалификационной категории: </a:t>
            </a:r>
            <a:r>
              <a:rPr lang="ru-RU" altLang="ru-RU" b="1" dirty="0" smtClean="0">
                <a:solidFill>
                  <a:srgbClr val="CC0000"/>
                </a:solidFill>
                <a:latin typeface="Times New Roman" pitchFamily="18" charset="0"/>
              </a:rPr>
              <a:t>соответствие занимаемой должности</a:t>
            </a:r>
          </a:p>
          <a:p>
            <a:pPr marL="0" indent="0" algn="just" eaLnBrk="1" hangingPunct="1">
              <a:lnSpc>
                <a:spcPct val="90000"/>
              </a:lnSpc>
              <a:buFont typeface="Symbol" pitchFamily="18" charset="2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b="1" dirty="0" smtClean="0">
                <a:latin typeface="Times New Roman" pitchFamily="18" charset="0"/>
              </a:rPr>
              <a:t>Дата последней аттестации: </a:t>
            </a:r>
            <a:r>
              <a:rPr lang="en-US" altLang="ru-RU" b="1" dirty="0" smtClean="0">
                <a:solidFill>
                  <a:srgbClr val="CC0000"/>
                </a:solidFill>
                <a:latin typeface="Times New Roman" pitchFamily="18" charset="0"/>
              </a:rPr>
              <a:t>26.10.2020</a:t>
            </a:r>
            <a:r>
              <a:rPr lang="ru-RU" b="1" dirty="0" smtClean="0">
                <a:solidFill>
                  <a:srgbClr val="CC0000"/>
                </a:solidFill>
                <a:latin typeface="Times New Roman" pitchFamily="18" charset="0"/>
              </a:rPr>
              <a:t> г.</a:t>
            </a:r>
            <a:endParaRPr lang="ru-RU" altLang="ru-RU" b="1" dirty="0" smtClean="0">
              <a:solidFill>
                <a:srgbClr val="CC0000"/>
              </a:solidFill>
              <a:latin typeface="Times New Roman" pitchFamily="18" charset="0"/>
            </a:endParaRPr>
          </a:p>
          <a:p>
            <a:pPr marL="0" indent="0" eaLnBrk="1" hangingPunct="1">
              <a:lnSpc>
                <a:spcPct val="90000"/>
              </a:lnSpc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2000" b="1" dirty="0" smtClean="0">
              <a:solidFill>
                <a:srgbClr val="CC0000"/>
              </a:solidFill>
              <a:latin typeface="Times New Roman" pitchFamily="18" charset="0"/>
            </a:endParaRPr>
          </a:p>
          <a:p>
            <a:pPr marL="0" indent="0" eaLnBrk="1" hangingPunct="1">
              <a:lnSpc>
                <a:spcPct val="90000"/>
              </a:lnSpc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2000" b="1" dirty="0" smtClean="0">
              <a:solidFill>
                <a:srgbClr val="B80047"/>
              </a:solidFill>
              <a:latin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99592" y="116632"/>
            <a:ext cx="7344816" cy="1736646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ru-RU" sz="2400" b="1" spc="50" dirty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</a:t>
            </a:r>
          </a:p>
          <a:p>
            <a:pPr algn="ctr">
              <a:defRPr/>
            </a:pPr>
            <a:r>
              <a:rPr lang="ru-RU" altLang="ru-RU" sz="2400" b="1" spc="50" dirty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«Средняя общеобразовательная школа №7»</a:t>
            </a:r>
          </a:p>
          <a:p>
            <a:pPr algn="ctr">
              <a:defRPr/>
            </a:pPr>
            <a:r>
              <a:rPr lang="ru-RU" sz="2400" b="1" spc="50" dirty="0" err="1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Рузаевского</a:t>
            </a:r>
            <a:r>
              <a:rPr lang="ru-RU" sz="2400" b="1" spc="50" dirty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458992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462372" y="116632"/>
            <a:ext cx="8219256" cy="1556792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6" charset="0"/>
                <a:cs typeface="Times New Roman" pitchFamily="16" charset="0"/>
              </a:rPr>
              <a:t> Стабильные положительные результаты (положительная динамика) освоения обучающимися образовательных программ по итогам мониторингов, проводимых организацией</a:t>
            </a:r>
          </a:p>
        </p:txBody>
      </p:sp>
      <p:pic>
        <p:nvPicPr>
          <p:cNvPr id="5" name="Picture 2" descr="C:\Users\1\AppData\Local\Temp\Rar$DRa5524.15318\Бодрова000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844824"/>
            <a:ext cx="3530281" cy="4992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Объект 2"/>
          <p:cNvSpPr>
            <a:spLocks noGrp="1"/>
          </p:cNvSpPr>
          <p:nvPr>
            <p:ph idx="1"/>
          </p:nvPr>
        </p:nvSpPr>
        <p:spPr>
          <a:xfrm>
            <a:off x="900113" y="5300663"/>
            <a:ext cx="7407275" cy="1323975"/>
          </a:xfrm>
        </p:spPr>
        <p:txBody>
          <a:bodyPr/>
          <a:lstStyle/>
          <a:p>
            <a:pPr marL="0" indent="0" algn="ctr" eaLnBrk="1" hangingPunct="1">
              <a:buFont typeface="Symbol" pitchFamily="18" charset="2"/>
              <a:buNone/>
            </a:pPr>
            <a:endParaRPr lang="ru-RU" altLang="ru-RU" sz="2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252537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6" charset="0"/>
                <a:cs typeface="Times New Roman" pitchFamily="16" charset="0"/>
              </a:rPr>
              <a:t>Положительные результаты освоения обучающимися образовательных программ по итогам внешнего мониторинга системы образования</a:t>
            </a:r>
          </a:p>
        </p:txBody>
      </p:sp>
      <p:pic>
        <p:nvPicPr>
          <p:cNvPr id="6" name="Picture 2" descr="C:\Users\1\AppData\Local\Temp\Rar$DRa5408.46855\Бодрова000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0467" y="1589224"/>
            <a:ext cx="3723063" cy="526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1"/>
          <p:cNvSpPr>
            <a:spLocks noGrp="1" noChangeArrowheads="1"/>
          </p:cNvSpPr>
          <p:nvPr>
            <p:ph type="title"/>
          </p:nvPr>
        </p:nvSpPr>
        <p:spPr>
          <a:xfrm>
            <a:off x="791580" y="72008"/>
            <a:ext cx="7560840" cy="1124744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2">
                <a:lumMod val="60000"/>
                <a:lumOff val="40000"/>
              </a:schemeClr>
            </a:solidFill>
          </a:ln>
        </p:spPr>
        <p:txBody>
          <a:bodyPr/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Позитивные результаты внеурочной деятельности обучающихся</a:t>
            </a:r>
            <a:r>
              <a:rPr lang="en-US" alt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учебным предметам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1196752"/>
            <a:ext cx="91440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208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lnSpc>
                <a:spcPct val="90000"/>
              </a:lnSpc>
              <a:buFont typeface="Symbol" pitchFamily="18" charset="2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800" b="1" dirty="0" smtClean="0">
                <a:solidFill>
                  <a:srgbClr val="B80047"/>
                </a:solidFill>
                <a:latin typeface="Times New Roman" pitchFamily="18" charset="0"/>
              </a:rPr>
              <a:t>Заочные конкурсы и олимпиады</a:t>
            </a:r>
          </a:p>
          <a:p>
            <a:pPr marL="0" indent="0" algn="just" eaLnBrk="1" hangingPunct="1">
              <a:lnSpc>
                <a:spcPct val="90000"/>
              </a:lnSpc>
              <a:buFont typeface="Symbol" pitchFamily="18" charset="2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2000" b="1" dirty="0" smtClean="0">
              <a:solidFill>
                <a:srgbClr val="CC0000"/>
              </a:solidFill>
              <a:latin typeface="Times New Roman" pitchFamily="18" charset="0"/>
            </a:endParaRPr>
          </a:p>
          <a:p>
            <a:pPr marL="0" indent="0" eaLnBrk="1" hangingPunct="1">
              <a:lnSpc>
                <a:spcPct val="90000"/>
              </a:lnSpc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2000" b="1" dirty="0" smtClean="0">
              <a:solidFill>
                <a:srgbClr val="B80047"/>
              </a:solidFill>
              <a:latin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09114708"/>
              </p:ext>
            </p:extLst>
          </p:nvPr>
        </p:nvGraphicFramePr>
        <p:xfrm>
          <a:off x="5518200" y="1726615"/>
          <a:ext cx="3625800" cy="5131385"/>
        </p:xfrm>
        <a:graphic>
          <a:graphicData uri="http://schemas.openxmlformats.org/presentationml/2006/ole">
            <p:oleObj spid="_x0000_s148559" name="Acrobat Document" r:id="rId4" imgW="3778079" imgH="5346540" progId="AcroExch.Document.7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83866948"/>
              </p:ext>
            </p:extLst>
          </p:nvPr>
        </p:nvGraphicFramePr>
        <p:xfrm>
          <a:off x="-17636" y="1727964"/>
          <a:ext cx="3653532" cy="5122148"/>
        </p:xfrm>
        <a:graphic>
          <a:graphicData uri="http://schemas.openxmlformats.org/presentationml/2006/ole">
            <p:oleObj spid="_x0000_s148560" name="Acrobat Document" r:id="rId5" imgW="3905222" imgH="5473620" progId="AcroExch.Document.7">
              <p:embed/>
            </p:oleObj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92" name="Picture 24" descr="C:\Users\1\Desktop\Кондратьева Н.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716750"/>
            <a:ext cx="3635896" cy="5141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1314" name="Picture 2" descr="C:\Users\1\AppData\Local\Temp\Rar$DRa4240.41576\Бодрова000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47976" y="1772816"/>
            <a:ext cx="3596024" cy="508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1"/>
          <p:cNvSpPr>
            <a:spLocks noGrp="1" noChangeArrowheads="1"/>
          </p:cNvSpPr>
          <p:nvPr>
            <p:ph type="title"/>
          </p:nvPr>
        </p:nvSpPr>
        <p:spPr>
          <a:xfrm>
            <a:off x="791580" y="0"/>
            <a:ext cx="7560840" cy="1124744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2">
                <a:lumMod val="60000"/>
                <a:lumOff val="40000"/>
              </a:schemeClr>
            </a:solidFill>
          </a:ln>
        </p:spPr>
        <p:txBody>
          <a:bodyPr/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Позитивные результаты внеурочной деятельности обучающихся</a:t>
            </a:r>
            <a:r>
              <a:rPr lang="en-US" alt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учебным предметам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0" y="1196752"/>
            <a:ext cx="91440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208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lnSpc>
                <a:spcPct val="90000"/>
              </a:lnSpc>
              <a:buFont typeface="Symbol" pitchFamily="18" charset="2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800" b="1" dirty="0" smtClean="0">
                <a:solidFill>
                  <a:srgbClr val="B80047"/>
                </a:solidFill>
                <a:latin typeface="Times New Roman" pitchFamily="18" charset="0"/>
              </a:rPr>
              <a:t>Муниципальный уровень</a:t>
            </a:r>
          </a:p>
          <a:p>
            <a:pPr marL="0" indent="0" algn="just" eaLnBrk="1" hangingPunct="1">
              <a:lnSpc>
                <a:spcPct val="90000"/>
              </a:lnSpc>
              <a:buFont typeface="Symbol" pitchFamily="18" charset="2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2000" b="1" dirty="0" smtClean="0">
              <a:solidFill>
                <a:srgbClr val="CC0000"/>
              </a:solidFill>
              <a:latin typeface="Times New Roman" pitchFamily="18" charset="0"/>
            </a:endParaRPr>
          </a:p>
          <a:p>
            <a:pPr marL="0" indent="0" eaLnBrk="1" hangingPunct="1">
              <a:lnSpc>
                <a:spcPct val="90000"/>
              </a:lnSpc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2000" b="1" dirty="0" smtClean="0">
              <a:solidFill>
                <a:srgbClr val="B80047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0" name="Picture 2" descr="C:\Users\1\AppData\Local\Temp\Rar$DRa2704.4808\Бодрова000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36626" y="1700808"/>
            <a:ext cx="3670747" cy="5190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1"/>
          <p:cNvSpPr>
            <a:spLocks noGrp="1" noChangeArrowheads="1"/>
          </p:cNvSpPr>
          <p:nvPr>
            <p:ph type="title"/>
          </p:nvPr>
        </p:nvSpPr>
        <p:spPr>
          <a:xfrm>
            <a:off x="791580" y="0"/>
            <a:ext cx="7560840" cy="1124744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2">
                <a:lumMod val="60000"/>
                <a:lumOff val="40000"/>
              </a:schemeClr>
            </a:solidFill>
          </a:ln>
        </p:spPr>
        <p:txBody>
          <a:bodyPr/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Позитивные результаты внеурочной деятельности обучающихся</a:t>
            </a:r>
            <a:r>
              <a:rPr lang="en-US" alt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учебным предметам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0" y="1196752"/>
            <a:ext cx="91440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208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lnSpc>
                <a:spcPct val="90000"/>
              </a:lnSpc>
              <a:buFont typeface="Symbol" pitchFamily="18" charset="2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800" b="1" dirty="0" smtClean="0">
                <a:solidFill>
                  <a:srgbClr val="B80047"/>
                </a:solidFill>
                <a:latin typeface="Times New Roman" pitchFamily="18" charset="0"/>
              </a:rPr>
              <a:t>Муниципальный уровень</a:t>
            </a:r>
          </a:p>
          <a:p>
            <a:pPr marL="0" indent="0" algn="just" eaLnBrk="1" hangingPunct="1">
              <a:lnSpc>
                <a:spcPct val="90000"/>
              </a:lnSpc>
              <a:buFont typeface="Symbol" pitchFamily="18" charset="2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2000" b="1" dirty="0" smtClean="0">
              <a:solidFill>
                <a:srgbClr val="CC0000"/>
              </a:solidFill>
              <a:latin typeface="Times New Roman" pitchFamily="18" charset="0"/>
            </a:endParaRPr>
          </a:p>
          <a:p>
            <a:pPr marL="0" indent="0" eaLnBrk="1" hangingPunct="1">
              <a:lnSpc>
                <a:spcPct val="90000"/>
              </a:lnSpc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2000" b="1" dirty="0" smtClean="0">
              <a:solidFill>
                <a:srgbClr val="B80047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 txBox="1">
            <a:spLocks noChangeArrowheads="1"/>
          </p:cNvSpPr>
          <p:nvPr/>
        </p:nvSpPr>
        <p:spPr bwMode="auto">
          <a:xfrm>
            <a:off x="791580" y="0"/>
            <a:ext cx="7560840" cy="1124744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Позитивные результаты внеурочной деятельности обучающихся</a:t>
            </a:r>
            <a:r>
              <a:rPr lang="en-US" alt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учебным предметам</a:t>
            </a:r>
            <a:endParaRPr lang="ru-RU" alt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0" y="1196752"/>
            <a:ext cx="91440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208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lnSpc>
                <a:spcPct val="90000"/>
              </a:lnSpc>
              <a:buFont typeface="Symbol" pitchFamily="18" charset="2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800" b="1" dirty="0" smtClean="0">
                <a:solidFill>
                  <a:srgbClr val="B80047"/>
                </a:solidFill>
                <a:latin typeface="Times New Roman" pitchFamily="18" charset="0"/>
              </a:rPr>
              <a:t>Республиканский уровень</a:t>
            </a:r>
          </a:p>
          <a:p>
            <a:pPr marL="0" indent="0" algn="just" eaLnBrk="1" hangingPunct="1">
              <a:lnSpc>
                <a:spcPct val="90000"/>
              </a:lnSpc>
              <a:buFont typeface="Symbol" pitchFamily="18" charset="2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2000" b="1" dirty="0" smtClean="0">
              <a:solidFill>
                <a:srgbClr val="CC0000"/>
              </a:solidFill>
              <a:latin typeface="Times New Roman" pitchFamily="18" charset="0"/>
            </a:endParaRPr>
          </a:p>
          <a:p>
            <a:pPr marL="0" indent="0" eaLnBrk="1" hangingPunct="1">
              <a:lnSpc>
                <a:spcPct val="90000"/>
              </a:lnSpc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2000" b="1" dirty="0" smtClean="0">
              <a:solidFill>
                <a:srgbClr val="B80047"/>
              </a:solidFill>
              <a:latin typeface="Times New Roman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5092907"/>
              </p:ext>
            </p:extLst>
          </p:nvPr>
        </p:nvGraphicFramePr>
        <p:xfrm>
          <a:off x="395536" y="1870499"/>
          <a:ext cx="3563888" cy="5018456"/>
        </p:xfrm>
        <a:graphic>
          <a:graphicData uri="http://schemas.openxmlformats.org/presentationml/2006/ole">
            <p:oleObj spid="_x0000_s149521" name="Acrobat Document" r:id="rId3" imgW="5879160" imgH="8296200" progId="AcroExch.Document.7">
              <p:embed/>
            </p:oleObj>
          </a:graphicData>
        </a:graphic>
      </p:graphicFrame>
      <p:pic>
        <p:nvPicPr>
          <p:cNvPr id="149507" name="Picture 3" descr="C:\Users\1\Downloads\Справка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759497"/>
            <a:ext cx="3602741" cy="5094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11154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57855529"/>
              </p:ext>
            </p:extLst>
          </p:nvPr>
        </p:nvGraphicFramePr>
        <p:xfrm>
          <a:off x="2460323" y="881337"/>
          <a:ext cx="4223354" cy="5976663"/>
        </p:xfrm>
        <a:graphic>
          <a:graphicData uri="http://schemas.openxmlformats.org/presentationml/2006/ole">
            <p:oleObj spid="_x0000_s92258" name="Acrobat Document" r:id="rId4" imgW="3778079" imgH="5346540" progId="AcroExch.Document.7">
              <p:embed/>
            </p:oleObj>
          </a:graphicData>
        </a:graphic>
      </p:graphicFrame>
      <p:sp>
        <p:nvSpPr>
          <p:cNvPr id="5" name="Rectangle 1"/>
          <p:cNvSpPr>
            <a:spLocks noGrp="1" noChangeArrowheads="1"/>
          </p:cNvSpPr>
          <p:nvPr>
            <p:ph type="title"/>
          </p:nvPr>
        </p:nvSpPr>
        <p:spPr>
          <a:xfrm>
            <a:off x="1763688" y="116632"/>
            <a:ext cx="5616624" cy="706013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2">
                <a:lumMod val="60000"/>
                <a:lumOff val="40000"/>
              </a:schemeClr>
            </a:solidFill>
          </a:ln>
        </p:spPr>
        <p:txBody>
          <a:bodyPr/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Наличие публикаций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MS Gothic"/>
        <a:cs typeface=""/>
      </a:majorFont>
      <a:minorFont>
        <a:latin typeface="Arial"/>
        <a:ea typeface="MS Gothic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Lucida Sans Unicode"/>
        <a:cs typeface="Lucida Sans Unicode"/>
      </a:majorFont>
      <a:minorFont>
        <a:latin typeface="Arial"/>
        <a:ea typeface="Lucida Sans Unicode"/>
        <a:cs typeface="Lucida Sans Unicode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Lucida Sans Unicode"/>
        <a:cs typeface="Lucida Sans Unicode"/>
      </a:majorFont>
      <a:minorFont>
        <a:latin typeface="Arial"/>
        <a:ea typeface="Lucida Sans Unicode"/>
        <a:cs typeface="Lucida Sans Unicode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Lucida Sans Unicode"/>
        <a:cs typeface="Lucida Sans Unicode"/>
      </a:majorFont>
      <a:minorFont>
        <a:latin typeface="Arial"/>
        <a:ea typeface="Lucida Sans Unicode"/>
        <a:cs typeface="Lucida Sans Unicode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2993</TotalTime>
  <Words>246</Words>
  <Application>Microsoft Office PowerPoint</Application>
  <PresentationFormat>Экран (4:3)</PresentationFormat>
  <Paragraphs>44</Paragraphs>
  <Slides>19</Slides>
  <Notes>12</Notes>
  <HiddenSlides>0</HiddenSlides>
  <MMClips>0</MMClips>
  <ScaleCrop>false</ScaleCrop>
  <HeadingPairs>
    <vt:vector size="6" baseType="variant">
      <vt:variant>
        <vt:lpstr>Тема</vt:lpstr>
      </vt:variant>
      <vt:variant>
        <vt:i4>5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Тема Office</vt:lpstr>
      <vt:lpstr>2_Тема Office</vt:lpstr>
      <vt:lpstr>3_Тема Office</vt:lpstr>
      <vt:lpstr>4_Тема Office</vt:lpstr>
      <vt:lpstr>Волна</vt:lpstr>
      <vt:lpstr>Acrobat Document</vt:lpstr>
      <vt:lpstr>Портфолио  Бодровой Натальи Георгиевны,  учителя МБОУ «СОШ № 7» г.Рузаевка</vt:lpstr>
      <vt:lpstr>Слайд 2</vt:lpstr>
      <vt:lpstr> Стабильные положительные результаты (положительная динамика) освоения обучающимися образовательных программ по итогам мониторингов, проводимых организацией</vt:lpstr>
      <vt:lpstr>Положительные результаты освоения обучающимися образовательных программ по итогам внешнего мониторинга системы образования</vt:lpstr>
      <vt:lpstr>Позитивные результаты внеурочной деятельности обучающихся по учебным предметам</vt:lpstr>
      <vt:lpstr>Позитивные результаты внеурочной деятельности обучающихся по учебным предметам</vt:lpstr>
      <vt:lpstr>Позитивные результаты внеурочной деятельности обучающихся по учебным предметам</vt:lpstr>
      <vt:lpstr>Слайд 8</vt:lpstr>
      <vt:lpstr>Наличие публикаций</vt:lpstr>
      <vt:lpstr>Наличие авторских  программ , методических пособий</vt:lpstr>
      <vt:lpstr>Выступления на заседаниях методических советов, научно-практических конференциях, педагогических чтениях, семинарах, секциях, форумах, радиопередачах (очно) и т.д. </vt:lpstr>
      <vt:lpstr>Выступления на заседаниях методических советов, научно-практических конференциях, педагогических чтениях, семинарах, секциях, форумах, радиопередачах (очно) и т.д. </vt:lpstr>
      <vt:lpstr>Проведение открытых уроков,  мастер-классов, мероприятий (очно)</vt:lpstr>
      <vt:lpstr>Слайд 14</vt:lpstr>
      <vt:lpstr>Экспертная деятельность</vt:lpstr>
      <vt:lpstr>Участие педагога  в профессиональных конкурсах</vt:lpstr>
      <vt:lpstr>Участие педагога  в профессиональных конкурсах</vt:lpstr>
      <vt:lpstr>Награды и поощрения</vt:lpstr>
      <vt:lpstr>Награды и поощрения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Роль ПНПО в развитии (модернизации) образования страны</dc:title>
  <dc:creator>User User</dc:creator>
  <cp:lastModifiedBy>mazaharka</cp:lastModifiedBy>
  <cp:revision>253</cp:revision>
  <cp:lastPrinted>1601-01-01T00:00:00Z</cp:lastPrinted>
  <dcterms:created xsi:type="dcterms:W3CDTF">2010-08-04T11:06:49Z</dcterms:created>
  <dcterms:modified xsi:type="dcterms:W3CDTF">2022-12-29T15:45:20Z</dcterms:modified>
</cp:coreProperties>
</file>